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 id="2147483668" r:id="rId2"/>
  </p:sldMasterIdLst>
  <p:notesMasterIdLst>
    <p:notesMasterId r:id="rId47"/>
  </p:notesMasterIdLst>
  <p:sldIdLst>
    <p:sldId id="259" r:id="rId3"/>
    <p:sldId id="293" r:id="rId4"/>
    <p:sldId id="294" r:id="rId5"/>
    <p:sldId id="295" r:id="rId6"/>
    <p:sldId id="298" r:id="rId7"/>
    <p:sldId id="299" r:id="rId8"/>
    <p:sldId id="300" r:id="rId9"/>
    <p:sldId id="292" r:id="rId10"/>
    <p:sldId id="297" r:id="rId11"/>
    <p:sldId id="296" r:id="rId12"/>
    <p:sldId id="301" r:id="rId13"/>
    <p:sldId id="256" r:id="rId14"/>
    <p:sldId id="257" r:id="rId15"/>
    <p:sldId id="258" r:id="rId16"/>
    <p:sldId id="28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Lst>
  <p:sldSz cx="9144000" cy="5143500" type="screen16x9"/>
  <p:notesSz cx="6858000" cy="9144000"/>
  <p:embeddedFontLst>
    <p:embeddedFont>
      <p:font typeface="Amatic SC" panose="00000500000000000000" pitchFamily="2" charset="-79"/>
      <p:regular r:id="rId48"/>
      <p:bold r:id="rId49"/>
    </p:embeddedFont>
    <p:embeddedFont>
      <p:font typeface="Anaheim" panose="02000503000000000000" pitchFamily="2" charset="0"/>
      <p:regular r:id="rId50"/>
    </p:embeddedFont>
    <p:embeddedFont>
      <p:font typeface="Bebas Neue" panose="020B0606020202050201" pitchFamily="34" charset="0"/>
      <p:regular r:id="rId51"/>
    </p:embeddedFont>
    <p:embeddedFont>
      <p:font typeface="Calibri" panose="020F0502020204030204" pitchFamily="34" charset="0"/>
      <p:regular r:id="rId52"/>
      <p:bold r:id="rId53"/>
      <p:italic r:id="rId54"/>
      <p:boldItalic r:id="rId55"/>
    </p:embeddedFont>
    <p:embeddedFont>
      <p:font typeface="Nunito Light" pitchFamily="2" charset="0"/>
      <p:regular r:id="rId56"/>
      <p:italic r:id="rId57"/>
    </p:embeddedFont>
    <p:embeddedFont>
      <p:font typeface="Playfair Display ExtraBold" panose="020B0604020202020204" charset="0"/>
      <p:bold r:id="rId58"/>
      <p:boldItalic r:id="rId59"/>
    </p:embeddedFont>
    <p:embeddedFont>
      <p:font typeface="Proxima Nova" panose="020B0604020202020204" charset="0"/>
      <p:regular r:id="rId60"/>
      <p:bold r:id="rId61"/>
      <p:italic r:id="rId62"/>
      <p:boldItalic r:id="rId63"/>
    </p:embeddedFont>
    <p:embeddedFont>
      <p:font typeface="Proxima Nova Semibold" panose="020B0604020202020204" charset="0"/>
      <p:regular r:id="rId64"/>
      <p:bold r:id="rId65"/>
      <p:boldItalic r:id="rId66"/>
    </p:embeddedFont>
    <p:embeddedFont>
      <p:font typeface="Roboto" panose="02000000000000000000" pitchFamily="2" charset="0"/>
      <p:regular r:id="rId67"/>
      <p:bold r:id="rId68"/>
      <p:italic r:id="rId69"/>
      <p:boldItalic r:id="rId70"/>
    </p:embeddedFont>
    <p:embeddedFont>
      <p:font typeface="Roboto Medium" panose="02000000000000000000" pitchFamily="2"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81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8D5F789-F7FF-4708-88E7-D03F1C3A4AAA}">
  <a:tblStyle styleId="{38D5F789-F7FF-4708-88E7-D03F1C3A4AA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27" autoAdjust="0"/>
    <p:restoredTop sz="94660"/>
  </p:normalViewPr>
  <p:slideViewPr>
    <p:cSldViewPr>
      <p:cViewPr varScale="1">
        <p:scale>
          <a:sx n="214" d="100"/>
          <a:sy n="214" d="100"/>
        </p:scale>
        <p:origin x="210" y="1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font" Target="fonts/font16.fntdata"/><Relationship Id="rId68" Type="http://schemas.openxmlformats.org/officeDocument/2006/relationships/font" Target="fonts/font21.fntdata"/><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2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74" Type="http://schemas.openxmlformats.org/officeDocument/2006/relationships/font" Target="fonts/font27.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61"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73" Type="http://schemas.openxmlformats.org/officeDocument/2006/relationships/font" Target="fonts/font26.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font" Target="fonts/font22.fntdata"/><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4.fntdata"/><Relationship Id="rId72" Type="http://schemas.openxmlformats.org/officeDocument/2006/relationships/font" Target="fonts/font2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font" Target="fonts/font23.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media/hdphoto1.wdp>
</file>

<file path=ppt/media/image1.png>
</file>

<file path=ppt/media/image10.jpg>
</file>

<file path=ppt/media/image11.jpg>
</file>

<file path=ppt/media/image12.jpg>
</file>

<file path=ppt/media/image13.jpg>
</file>

<file path=ppt/media/image14.jpg>
</file>

<file path=ppt/media/image15.jpeg>
</file>

<file path=ppt/media/image16.jpeg>
</file>

<file path=ppt/media/image17.png>
</file>

<file path=ppt/media/image18.jpeg>
</file>

<file path=ppt/media/image19.jpeg>
</file>

<file path=ppt/media/image2.png>
</file>

<file path=ppt/media/image20.png>
</file>

<file path=ppt/media/image21.pn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jpeg>
</file>

<file path=ppt/media/image5.jp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125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3c8230601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3c823060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784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33128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100011bec3c_1_8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100011bec3c_1_8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00011bec3c_1_8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00011bec3c_1_8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00011bec3c_1_88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00011bec3c_1_8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100011bec3c_1_88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100011bec3c_1_8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100011bec3c_1_8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100011bec3c_1_8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100011bec3c_1_9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100011bec3c_1_9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9897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1"/>
        <p:cNvGrpSpPr/>
        <p:nvPr/>
      </p:nvGrpSpPr>
      <p:grpSpPr>
        <a:xfrm>
          <a:off x="0" y="0"/>
          <a:ext cx="0" cy="0"/>
          <a:chOff x="0" y="0"/>
          <a:chExt cx="0" cy="0"/>
        </a:xfrm>
      </p:grpSpPr>
      <p:sp>
        <p:nvSpPr>
          <p:cNvPr id="3272" name="Google Shape;3272;g100011bec3c_1_11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3" name="Google Shape;3273;g100011bec3c_1_11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0"/>
        <p:cNvGrpSpPr/>
        <p:nvPr/>
      </p:nvGrpSpPr>
      <p:grpSpPr>
        <a:xfrm>
          <a:off x="0" y="0"/>
          <a:ext cx="0" cy="0"/>
          <a:chOff x="0" y="0"/>
          <a:chExt cx="0" cy="0"/>
        </a:xfrm>
      </p:grpSpPr>
      <p:sp>
        <p:nvSpPr>
          <p:cNvPr id="3691" name="Google Shape;3691;g100011bec3c_1_11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2" name="Google Shape;3692;g100011bec3c_1_11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0"/>
        <p:cNvGrpSpPr/>
        <p:nvPr/>
      </p:nvGrpSpPr>
      <p:grpSpPr>
        <a:xfrm>
          <a:off x="0" y="0"/>
          <a:ext cx="0" cy="0"/>
          <a:chOff x="0" y="0"/>
          <a:chExt cx="0" cy="0"/>
        </a:xfrm>
      </p:grpSpPr>
      <p:sp>
        <p:nvSpPr>
          <p:cNvPr id="3861" name="Google Shape;3861;g100011bec3c_1_11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2" name="Google Shape;3862;g100011bec3c_1_11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5"/>
        <p:cNvGrpSpPr/>
        <p:nvPr/>
      </p:nvGrpSpPr>
      <p:grpSpPr>
        <a:xfrm>
          <a:off x="0" y="0"/>
          <a:ext cx="0" cy="0"/>
          <a:chOff x="0" y="0"/>
          <a:chExt cx="0" cy="0"/>
        </a:xfrm>
      </p:grpSpPr>
      <p:sp>
        <p:nvSpPr>
          <p:cNvPr id="4266" name="Google Shape;4266;g100011bec3c_1_12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7" name="Google Shape;4267;g100011bec3c_1_12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5"/>
        <p:cNvGrpSpPr/>
        <p:nvPr/>
      </p:nvGrpSpPr>
      <p:grpSpPr>
        <a:xfrm>
          <a:off x="0" y="0"/>
          <a:ext cx="0" cy="0"/>
          <a:chOff x="0" y="0"/>
          <a:chExt cx="0" cy="0"/>
        </a:xfrm>
      </p:grpSpPr>
      <p:sp>
        <p:nvSpPr>
          <p:cNvPr id="4646" name="Google Shape;4646;g100011bec3c_1_12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7" name="Google Shape;4647;g100011bec3c_1_12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9"/>
        <p:cNvGrpSpPr/>
        <p:nvPr/>
      </p:nvGrpSpPr>
      <p:grpSpPr>
        <a:xfrm>
          <a:off x="0" y="0"/>
          <a:ext cx="0" cy="0"/>
          <a:chOff x="0" y="0"/>
          <a:chExt cx="0" cy="0"/>
        </a:xfrm>
      </p:grpSpPr>
      <p:sp>
        <p:nvSpPr>
          <p:cNvPr id="5060" name="Google Shape;5060;g100011bec3c_1_13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1" name="Google Shape;5061;g100011bec3c_1_13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0"/>
        <p:cNvGrpSpPr/>
        <p:nvPr/>
      </p:nvGrpSpPr>
      <p:grpSpPr>
        <a:xfrm>
          <a:off x="0" y="0"/>
          <a:ext cx="0" cy="0"/>
          <a:chOff x="0" y="0"/>
          <a:chExt cx="0" cy="0"/>
        </a:xfrm>
      </p:grpSpPr>
      <p:sp>
        <p:nvSpPr>
          <p:cNvPr id="5421" name="Google Shape;5421;g100011bec3c_1_13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2" name="Google Shape;5422;g100011bec3c_1_1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0"/>
        <p:cNvGrpSpPr/>
        <p:nvPr/>
      </p:nvGrpSpPr>
      <p:grpSpPr>
        <a:xfrm>
          <a:off x="0" y="0"/>
          <a:ext cx="0" cy="0"/>
          <a:chOff x="0" y="0"/>
          <a:chExt cx="0" cy="0"/>
        </a:xfrm>
      </p:grpSpPr>
      <p:sp>
        <p:nvSpPr>
          <p:cNvPr id="5931" name="Google Shape;5931;g100011bec3c_1_14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2" name="Google Shape;5932;g100011bec3c_1_14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0"/>
        <p:cNvGrpSpPr/>
        <p:nvPr/>
      </p:nvGrpSpPr>
      <p:grpSpPr>
        <a:xfrm>
          <a:off x="0" y="0"/>
          <a:ext cx="0" cy="0"/>
          <a:chOff x="0" y="0"/>
          <a:chExt cx="0" cy="0"/>
        </a:xfrm>
      </p:grpSpPr>
      <p:sp>
        <p:nvSpPr>
          <p:cNvPr id="6551" name="Google Shape;6551;g100011bec3c_1_14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2" name="Google Shape;6552;g100011bec3c_1_14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4"/>
        <p:cNvGrpSpPr/>
        <p:nvPr/>
      </p:nvGrpSpPr>
      <p:grpSpPr>
        <a:xfrm>
          <a:off x="0" y="0"/>
          <a:ext cx="0" cy="0"/>
          <a:chOff x="0" y="0"/>
          <a:chExt cx="0" cy="0"/>
        </a:xfrm>
      </p:grpSpPr>
      <p:sp>
        <p:nvSpPr>
          <p:cNvPr id="7145" name="Google Shape;7145;g100011bec3c_1_15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6" name="Google Shape;7146;g100011bec3c_1_15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3002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5"/>
        <p:cNvGrpSpPr/>
        <p:nvPr/>
      </p:nvGrpSpPr>
      <p:grpSpPr>
        <a:xfrm>
          <a:off x="0" y="0"/>
          <a:ext cx="0" cy="0"/>
          <a:chOff x="0" y="0"/>
          <a:chExt cx="0" cy="0"/>
        </a:xfrm>
      </p:grpSpPr>
      <p:sp>
        <p:nvSpPr>
          <p:cNvPr id="7466" name="Google Shape;7466;g100011bec3c_1_155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7" name="Google Shape;7467;g100011bec3c_1_15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3"/>
        <p:cNvGrpSpPr/>
        <p:nvPr/>
      </p:nvGrpSpPr>
      <p:grpSpPr>
        <a:xfrm>
          <a:off x="0" y="0"/>
          <a:ext cx="0" cy="0"/>
          <a:chOff x="0" y="0"/>
          <a:chExt cx="0" cy="0"/>
        </a:xfrm>
      </p:grpSpPr>
      <p:sp>
        <p:nvSpPr>
          <p:cNvPr id="7774" name="Google Shape;7774;g100011bec3c_1_17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5" name="Google Shape;7775;g100011bec3c_1_17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4289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341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4345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7163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44925" y="937300"/>
            <a:ext cx="6254700" cy="25029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675" y="3440200"/>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1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1284000" y="1288250"/>
            <a:ext cx="6576000" cy="197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9" name="Google Shape;39;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 name="Google Shape;43;p13"/>
          <p:cNvSpPr txBox="1">
            <a:spLocks noGrp="1"/>
          </p:cNvSpPr>
          <p:nvPr>
            <p:ph type="title" idx="2"/>
          </p:nvPr>
        </p:nvSpPr>
        <p:spPr>
          <a:xfrm>
            <a:off x="937625" y="2368396"/>
            <a:ext cx="2175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4" name="Google Shape;44;p13"/>
          <p:cNvSpPr txBox="1">
            <a:spLocks noGrp="1"/>
          </p:cNvSpPr>
          <p:nvPr>
            <p:ph type="subTitle" idx="1"/>
          </p:nvPr>
        </p:nvSpPr>
        <p:spPr>
          <a:xfrm>
            <a:off x="937625" y="2746761"/>
            <a:ext cx="2175300" cy="12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45" name="Google Shape;45;p13"/>
          <p:cNvSpPr txBox="1">
            <a:spLocks noGrp="1"/>
          </p:cNvSpPr>
          <p:nvPr>
            <p:ph type="title" idx="3"/>
          </p:nvPr>
        </p:nvSpPr>
        <p:spPr>
          <a:xfrm>
            <a:off x="3484346" y="2368396"/>
            <a:ext cx="2175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6" name="Google Shape;46;p13"/>
          <p:cNvSpPr txBox="1">
            <a:spLocks noGrp="1"/>
          </p:cNvSpPr>
          <p:nvPr>
            <p:ph type="subTitle" idx="4"/>
          </p:nvPr>
        </p:nvSpPr>
        <p:spPr>
          <a:xfrm>
            <a:off x="3484346" y="2746761"/>
            <a:ext cx="2175300" cy="12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47" name="Google Shape;47;p13"/>
          <p:cNvSpPr txBox="1">
            <a:spLocks noGrp="1"/>
          </p:cNvSpPr>
          <p:nvPr>
            <p:ph type="title" idx="5"/>
          </p:nvPr>
        </p:nvSpPr>
        <p:spPr>
          <a:xfrm>
            <a:off x="6031073" y="2368396"/>
            <a:ext cx="2175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 name="Google Shape;48;p13"/>
          <p:cNvSpPr txBox="1">
            <a:spLocks noGrp="1"/>
          </p:cNvSpPr>
          <p:nvPr>
            <p:ph type="subTitle" idx="6"/>
          </p:nvPr>
        </p:nvSpPr>
        <p:spPr>
          <a:xfrm>
            <a:off x="6031073" y="2746761"/>
            <a:ext cx="2175300" cy="12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49" name="Google Shape;49;p13"/>
          <p:cNvSpPr txBox="1">
            <a:spLocks noGrp="1"/>
          </p:cNvSpPr>
          <p:nvPr>
            <p:ph type="title" idx="7" hasCustomPrompt="1"/>
          </p:nvPr>
        </p:nvSpPr>
        <p:spPr>
          <a:xfrm>
            <a:off x="1657925" y="177477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 name="Google Shape;50;p13"/>
          <p:cNvSpPr txBox="1">
            <a:spLocks noGrp="1"/>
          </p:cNvSpPr>
          <p:nvPr>
            <p:ph type="title" idx="8" hasCustomPrompt="1"/>
          </p:nvPr>
        </p:nvSpPr>
        <p:spPr>
          <a:xfrm>
            <a:off x="4204646" y="177477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title" idx="9" hasCustomPrompt="1"/>
          </p:nvPr>
        </p:nvSpPr>
        <p:spPr>
          <a:xfrm>
            <a:off x="6751373" y="177477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52"/>
        <p:cNvGrpSpPr/>
        <p:nvPr/>
      </p:nvGrpSpPr>
      <p:grpSpPr>
        <a:xfrm>
          <a:off x="0" y="0"/>
          <a:ext cx="0" cy="0"/>
          <a:chOff x="0" y="0"/>
          <a:chExt cx="0" cy="0"/>
        </a:xfrm>
      </p:grpSpPr>
      <p:sp>
        <p:nvSpPr>
          <p:cNvPr id="53" name="Google Shape;53;p14"/>
          <p:cNvSpPr>
            <a:spLocks noGrp="1"/>
          </p:cNvSpPr>
          <p:nvPr>
            <p:ph type="pic" idx="2"/>
          </p:nvPr>
        </p:nvSpPr>
        <p:spPr>
          <a:xfrm>
            <a:off x="983000" y="1346675"/>
            <a:ext cx="2755200" cy="3260700"/>
          </a:xfrm>
          <a:prstGeom prst="rect">
            <a:avLst/>
          </a:prstGeom>
          <a:noFill/>
          <a:ln>
            <a:noFill/>
          </a:ln>
        </p:spPr>
      </p:sp>
      <p:sp>
        <p:nvSpPr>
          <p:cNvPr id="54" name="Google Shape;54;p14"/>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14"/>
          <p:cNvSpPr txBox="1">
            <a:spLocks noGrp="1"/>
          </p:cNvSpPr>
          <p:nvPr>
            <p:ph type="subTitle" idx="1"/>
          </p:nvPr>
        </p:nvSpPr>
        <p:spPr>
          <a:xfrm>
            <a:off x="3840500" y="1343350"/>
            <a:ext cx="4590300" cy="326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Nunito Light"/>
              <a:buChar char="●"/>
              <a:defRPr sz="1100"/>
            </a:lvl1pPr>
            <a:lvl2pPr lvl="1" algn="ctr" rtl="0">
              <a:lnSpc>
                <a:spcPct val="100000"/>
              </a:lnSpc>
              <a:spcBef>
                <a:spcPts val="100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100"/>
              <a:buFont typeface="Nunito Light"/>
              <a:buChar char="○"/>
              <a:defRPr/>
            </a:lvl5pPr>
            <a:lvl6pPr lvl="5" algn="ctr" rtl="0">
              <a:lnSpc>
                <a:spcPct val="100000"/>
              </a:lnSpc>
              <a:spcBef>
                <a:spcPts val="1600"/>
              </a:spcBef>
              <a:spcAft>
                <a:spcPts val="0"/>
              </a:spcAft>
              <a:buClr>
                <a:srgbClr val="999999"/>
              </a:buClr>
              <a:buSzPts val="11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100"/>
              <a:buFont typeface="Nunito Light"/>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2277000" y="2571750"/>
            <a:ext cx="45900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8" name="Google Shape;58;p15"/>
          <p:cNvSpPr txBox="1">
            <a:spLocks noGrp="1"/>
          </p:cNvSpPr>
          <p:nvPr>
            <p:ph type="subTitle" idx="1"/>
          </p:nvPr>
        </p:nvSpPr>
        <p:spPr>
          <a:xfrm>
            <a:off x="1444525" y="1687288"/>
            <a:ext cx="6255000" cy="83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2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 name="Google Shape;61;p16"/>
          <p:cNvSpPr txBox="1">
            <a:spLocks noGrp="1"/>
          </p:cNvSpPr>
          <p:nvPr>
            <p:ph type="subTitle" idx="1"/>
          </p:nvPr>
        </p:nvSpPr>
        <p:spPr>
          <a:xfrm>
            <a:off x="4618950" y="1583600"/>
            <a:ext cx="3805200" cy="299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b="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62" name="Google Shape;62;p16"/>
          <p:cNvSpPr txBox="1">
            <a:spLocks noGrp="1"/>
          </p:cNvSpPr>
          <p:nvPr>
            <p:ph type="subTitle" idx="2"/>
          </p:nvPr>
        </p:nvSpPr>
        <p:spPr>
          <a:xfrm>
            <a:off x="713225" y="1583600"/>
            <a:ext cx="3812100" cy="299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b="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 name="Google Shape;65;p17"/>
          <p:cNvSpPr txBox="1">
            <a:spLocks noGrp="1"/>
          </p:cNvSpPr>
          <p:nvPr>
            <p:ph type="subTitle" idx="1"/>
          </p:nvPr>
        </p:nvSpPr>
        <p:spPr>
          <a:xfrm>
            <a:off x="2347900" y="1671425"/>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66" name="Google Shape;66;p17"/>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Roboto"/>
                <a:ea typeface="Roboto"/>
                <a:cs typeface="Roboto"/>
                <a:sym typeface="Roboto"/>
              </a:rPr>
              <a:t>CREDITS: This presentation template was created by </a:t>
            </a:r>
            <a:r>
              <a:rPr lang="en" sz="1200" b="1">
                <a:solidFill>
                  <a:schemeClr val="hlink"/>
                </a:solidFill>
                <a:uFill>
                  <a:noFill/>
                </a:uFill>
                <a:latin typeface="Roboto"/>
                <a:ea typeface="Roboto"/>
                <a:cs typeface="Roboto"/>
                <a:sym typeface="Roboto"/>
                <a:hlinkClick r:id="rId2"/>
              </a:rPr>
              <a:t>Slidesgo</a:t>
            </a:r>
            <a:r>
              <a:rPr lang="en" sz="1200">
                <a:solidFill>
                  <a:schemeClr val="dk1"/>
                </a:solidFill>
                <a:latin typeface="Roboto"/>
                <a:ea typeface="Roboto"/>
                <a:cs typeface="Roboto"/>
                <a:sym typeface="Roboto"/>
              </a:rPr>
              <a:t>, and includes icons by </a:t>
            </a:r>
            <a:r>
              <a:rPr lang="en" sz="1200" b="1">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and infographics &amp; images by </a:t>
            </a:r>
            <a:r>
              <a:rPr lang="en" sz="1200" b="1">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b="1">
                <a:solidFill>
                  <a:schemeClr val="dk1"/>
                </a:solidFill>
                <a:latin typeface="Roboto"/>
                <a:ea typeface="Roboto"/>
                <a:cs typeface="Roboto"/>
                <a:sym typeface="Roboto"/>
              </a:rPr>
              <a:t> </a:t>
            </a:r>
            <a:endParaRPr sz="1200" b="1">
              <a:solidFill>
                <a:schemeClr val="dk1"/>
              </a:solidFill>
              <a:latin typeface="Roboto"/>
              <a:ea typeface="Roboto"/>
              <a:cs typeface="Roboto"/>
              <a:sym typeface="Roboto"/>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 name="Google Shape;69;p18"/>
          <p:cNvSpPr txBox="1">
            <a:spLocks noGrp="1"/>
          </p:cNvSpPr>
          <p:nvPr>
            <p:ph type="body" idx="1"/>
          </p:nvPr>
        </p:nvSpPr>
        <p:spPr>
          <a:xfrm>
            <a:off x="720000" y="1017796"/>
            <a:ext cx="7704000" cy="3810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200"/>
            </a:lvl1pPr>
            <a:lvl2pPr marL="914400" lvl="1" indent="-298450" rtl="0">
              <a:lnSpc>
                <a:spcPct val="115000"/>
              </a:lnSpc>
              <a:spcBef>
                <a:spcPts val="1000"/>
              </a:spcBef>
              <a:spcAft>
                <a:spcPts val="0"/>
              </a:spcAft>
              <a:buSzPts val="1100"/>
              <a:buFont typeface="Nunito Light"/>
              <a:buChar char="○"/>
              <a:defRPr sz="1100">
                <a:solidFill>
                  <a:srgbClr val="434343"/>
                </a:solidFill>
              </a:defRPr>
            </a:lvl2pPr>
            <a:lvl3pPr marL="1371600" lvl="2" indent="-298450" rtl="0">
              <a:lnSpc>
                <a:spcPct val="115000"/>
              </a:lnSpc>
              <a:spcBef>
                <a:spcPts val="1600"/>
              </a:spcBef>
              <a:spcAft>
                <a:spcPts val="0"/>
              </a:spcAft>
              <a:buSzPts val="1100"/>
              <a:buFont typeface="Nunito Light"/>
              <a:buChar char="■"/>
              <a:defRPr sz="1100">
                <a:solidFill>
                  <a:srgbClr val="434343"/>
                </a:solidFill>
              </a:defRPr>
            </a:lvl3pPr>
            <a:lvl4pPr marL="1828800" lvl="3" indent="-298450" rtl="0">
              <a:lnSpc>
                <a:spcPct val="115000"/>
              </a:lnSpc>
              <a:spcBef>
                <a:spcPts val="1600"/>
              </a:spcBef>
              <a:spcAft>
                <a:spcPts val="0"/>
              </a:spcAft>
              <a:buSzPts val="1100"/>
              <a:buFont typeface="Nunito Light"/>
              <a:buChar char="●"/>
              <a:defRPr sz="1100">
                <a:solidFill>
                  <a:srgbClr val="434343"/>
                </a:solidFill>
              </a:defRPr>
            </a:lvl4pPr>
            <a:lvl5pPr marL="2286000" lvl="4" indent="-298450" rtl="0">
              <a:lnSpc>
                <a:spcPct val="115000"/>
              </a:lnSpc>
              <a:spcBef>
                <a:spcPts val="1600"/>
              </a:spcBef>
              <a:spcAft>
                <a:spcPts val="0"/>
              </a:spcAft>
              <a:buClr>
                <a:srgbClr val="434343"/>
              </a:buClr>
              <a:buSzPts val="1100"/>
              <a:buFont typeface="Nunito Light"/>
              <a:buChar char="○"/>
              <a:defRPr sz="1100">
                <a:solidFill>
                  <a:srgbClr val="434343"/>
                </a:solidFill>
              </a:defRPr>
            </a:lvl5pPr>
            <a:lvl6pPr marL="2743200" lvl="5" indent="-298450" rtl="0">
              <a:lnSpc>
                <a:spcPct val="115000"/>
              </a:lnSpc>
              <a:spcBef>
                <a:spcPts val="1600"/>
              </a:spcBef>
              <a:spcAft>
                <a:spcPts val="0"/>
              </a:spcAft>
              <a:buClr>
                <a:srgbClr val="434343"/>
              </a:buClr>
              <a:buSzPts val="1100"/>
              <a:buFont typeface="Nunito Light"/>
              <a:buChar char="■"/>
              <a:defRPr sz="1100">
                <a:solidFill>
                  <a:srgbClr val="434343"/>
                </a:solidFill>
              </a:defRPr>
            </a:lvl6pPr>
            <a:lvl7pPr marL="3200400" lvl="6" indent="-298450" rtl="0">
              <a:lnSpc>
                <a:spcPct val="115000"/>
              </a:lnSpc>
              <a:spcBef>
                <a:spcPts val="1600"/>
              </a:spcBef>
              <a:spcAft>
                <a:spcPts val="0"/>
              </a:spcAft>
              <a:buClr>
                <a:srgbClr val="434343"/>
              </a:buClr>
              <a:buSzPts val="1100"/>
              <a:buFont typeface="Nunito Light"/>
              <a:buChar char="●"/>
              <a:defRPr sz="1100">
                <a:solidFill>
                  <a:srgbClr val="434343"/>
                </a:solidFill>
              </a:defRPr>
            </a:lvl7pPr>
            <a:lvl8pPr marL="3657600" lvl="7" indent="-298450" rtl="0">
              <a:lnSpc>
                <a:spcPct val="115000"/>
              </a:lnSpc>
              <a:spcBef>
                <a:spcPts val="1600"/>
              </a:spcBef>
              <a:spcAft>
                <a:spcPts val="0"/>
              </a:spcAft>
              <a:buClr>
                <a:srgbClr val="434343"/>
              </a:buClr>
              <a:buSzPts val="1100"/>
              <a:buFont typeface="Nunito Light"/>
              <a:buChar char="○"/>
              <a:defRPr sz="1100">
                <a:solidFill>
                  <a:srgbClr val="434343"/>
                </a:solidFill>
              </a:defRPr>
            </a:lvl8pPr>
            <a:lvl9pPr marL="4114800" lvl="8" indent="-298450" rtl="0">
              <a:lnSpc>
                <a:spcPct val="115000"/>
              </a:lnSpc>
              <a:spcBef>
                <a:spcPts val="1600"/>
              </a:spcBef>
              <a:spcAft>
                <a:spcPts val="1600"/>
              </a:spcAft>
              <a:buClr>
                <a:srgbClr val="434343"/>
              </a:buClr>
              <a:buSzPts val="1100"/>
              <a:buFont typeface="Nunito Light"/>
              <a:buChar char="■"/>
              <a:defRPr sz="1100">
                <a:solidFill>
                  <a:srgbClr val="434343"/>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05475" y="3075100"/>
            <a:ext cx="61617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30939" y="1536024"/>
            <a:ext cx="14634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705600" y="3855550"/>
            <a:ext cx="61617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 name="Google Shape;17;p4"/>
          <p:cNvSpPr txBox="1">
            <a:spLocks noGrp="1"/>
          </p:cNvSpPr>
          <p:nvPr>
            <p:ph type="body" idx="1"/>
          </p:nvPr>
        </p:nvSpPr>
        <p:spPr>
          <a:xfrm>
            <a:off x="720000" y="1017794"/>
            <a:ext cx="7704000" cy="35862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400"/>
            </a:lvl1pPr>
            <a:lvl2pPr marL="914400" lvl="1" indent="-298450" rtl="0">
              <a:lnSpc>
                <a:spcPct val="115000"/>
              </a:lnSpc>
              <a:spcBef>
                <a:spcPts val="0"/>
              </a:spcBef>
              <a:spcAft>
                <a:spcPts val="0"/>
              </a:spcAft>
              <a:buSzPts val="1100"/>
              <a:buFont typeface="Nunito Light"/>
              <a:buChar char="○"/>
              <a:defRPr sz="1100">
                <a:solidFill>
                  <a:srgbClr val="434343"/>
                </a:solidFill>
              </a:defRPr>
            </a:lvl2pPr>
            <a:lvl3pPr marL="1371600" lvl="2" indent="-298450" rtl="0">
              <a:lnSpc>
                <a:spcPct val="115000"/>
              </a:lnSpc>
              <a:spcBef>
                <a:spcPts val="1600"/>
              </a:spcBef>
              <a:spcAft>
                <a:spcPts val="0"/>
              </a:spcAft>
              <a:buSzPts val="1100"/>
              <a:buFont typeface="Nunito Light"/>
              <a:buChar char="■"/>
              <a:defRPr sz="1100">
                <a:solidFill>
                  <a:srgbClr val="434343"/>
                </a:solidFill>
              </a:defRPr>
            </a:lvl3pPr>
            <a:lvl4pPr marL="1828800" lvl="3" indent="-298450" rtl="0">
              <a:lnSpc>
                <a:spcPct val="115000"/>
              </a:lnSpc>
              <a:spcBef>
                <a:spcPts val="1600"/>
              </a:spcBef>
              <a:spcAft>
                <a:spcPts val="0"/>
              </a:spcAft>
              <a:buSzPts val="1100"/>
              <a:buFont typeface="Nunito Light"/>
              <a:buChar char="●"/>
              <a:defRPr sz="1100">
                <a:solidFill>
                  <a:srgbClr val="434343"/>
                </a:solidFill>
              </a:defRPr>
            </a:lvl4pPr>
            <a:lvl5pPr marL="2286000" lvl="4" indent="-298450" rtl="0">
              <a:lnSpc>
                <a:spcPct val="115000"/>
              </a:lnSpc>
              <a:spcBef>
                <a:spcPts val="1600"/>
              </a:spcBef>
              <a:spcAft>
                <a:spcPts val="0"/>
              </a:spcAft>
              <a:buClr>
                <a:srgbClr val="434343"/>
              </a:buClr>
              <a:buSzPts val="1100"/>
              <a:buFont typeface="Nunito Light"/>
              <a:buChar char="○"/>
              <a:defRPr sz="1100">
                <a:solidFill>
                  <a:srgbClr val="434343"/>
                </a:solidFill>
              </a:defRPr>
            </a:lvl5pPr>
            <a:lvl6pPr marL="2743200" lvl="5" indent="-298450" rtl="0">
              <a:lnSpc>
                <a:spcPct val="115000"/>
              </a:lnSpc>
              <a:spcBef>
                <a:spcPts val="1600"/>
              </a:spcBef>
              <a:spcAft>
                <a:spcPts val="0"/>
              </a:spcAft>
              <a:buClr>
                <a:srgbClr val="434343"/>
              </a:buClr>
              <a:buSzPts val="1100"/>
              <a:buFont typeface="Nunito Light"/>
              <a:buChar char="■"/>
              <a:defRPr sz="1100">
                <a:solidFill>
                  <a:srgbClr val="434343"/>
                </a:solidFill>
              </a:defRPr>
            </a:lvl6pPr>
            <a:lvl7pPr marL="3200400" lvl="6" indent="-298450" rtl="0">
              <a:lnSpc>
                <a:spcPct val="115000"/>
              </a:lnSpc>
              <a:spcBef>
                <a:spcPts val="1600"/>
              </a:spcBef>
              <a:spcAft>
                <a:spcPts val="0"/>
              </a:spcAft>
              <a:buClr>
                <a:srgbClr val="434343"/>
              </a:buClr>
              <a:buSzPts val="1100"/>
              <a:buFont typeface="Nunito Light"/>
              <a:buChar char="●"/>
              <a:defRPr sz="1100">
                <a:solidFill>
                  <a:srgbClr val="434343"/>
                </a:solidFill>
              </a:defRPr>
            </a:lvl7pPr>
            <a:lvl8pPr marL="3657600" lvl="7" indent="-298450" rtl="0">
              <a:lnSpc>
                <a:spcPct val="115000"/>
              </a:lnSpc>
              <a:spcBef>
                <a:spcPts val="1600"/>
              </a:spcBef>
              <a:spcAft>
                <a:spcPts val="0"/>
              </a:spcAft>
              <a:buClr>
                <a:srgbClr val="434343"/>
              </a:buClr>
              <a:buSzPts val="1100"/>
              <a:buFont typeface="Nunito Light"/>
              <a:buChar char="○"/>
              <a:defRPr sz="1100">
                <a:solidFill>
                  <a:srgbClr val="434343"/>
                </a:solidFill>
              </a:defRPr>
            </a:lvl8pPr>
            <a:lvl9pPr marL="4114800" lvl="8" indent="-298450" rtl="0">
              <a:lnSpc>
                <a:spcPct val="115000"/>
              </a:lnSpc>
              <a:spcBef>
                <a:spcPts val="1600"/>
              </a:spcBef>
              <a:spcAft>
                <a:spcPts val="1600"/>
              </a:spcAft>
              <a:buClr>
                <a:srgbClr val="434343"/>
              </a:buClr>
              <a:buSzPts val="1100"/>
              <a:buFont typeface="Nunito Light"/>
              <a:buChar char="■"/>
              <a:defRPr sz="1100">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720000" y="445025"/>
            <a:ext cx="7704000" cy="69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5"/>
          <p:cNvSpPr txBox="1">
            <a:spLocks noGrp="1"/>
          </p:cNvSpPr>
          <p:nvPr>
            <p:ph type="subTitle" idx="1"/>
          </p:nvPr>
        </p:nvSpPr>
        <p:spPr>
          <a:xfrm>
            <a:off x="4618950" y="2846750"/>
            <a:ext cx="3080400" cy="138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 name="Google Shape;21;p5"/>
          <p:cNvSpPr txBox="1">
            <a:spLocks noGrp="1"/>
          </p:cNvSpPr>
          <p:nvPr>
            <p:ph type="subTitle" idx="2"/>
          </p:nvPr>
        </p:nvSpPr>
        <p:spPr>
          <a:xfrm>
            <a:off x="1444650" y="2846750"/>
            <a:ext cx="3080400" cy="138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 name="Google Shape;22;p5"/>
          <p:cNvSpPr txBox="1">
            <a:spLocks noGrp="1"/>
          </p:cNvSpPr>
          <p:nvPr>
            <p:ph type="subTitle" idx="3"/>
          </p:nvPr>
        </p:nvSpPr>
        <p:spPr>
          <a:xfrm>
            <a:off x="4618950" y="2538725"/>
            <a:ext cx="30735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dk1"/>
                </a:solidFill>
                <a:latin typeface="Playfair Display ExtraBold"/>
                <a:ea typeface="Playfair Display ExtraBold"/>
                <a:cs typeface="Playfair Display ExtraBold"/>
                <a:sym typeface="Playfair Display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 name="Google Shape;23;p5"/>
          <p:cNvSpPr txBox="1">
            <a:spLocks noGrp="1"/>
          </p:cNvSpPr>
          <p:nvPr>
            <p:ph type="subTitle" idx="4"/>
          </p:nvPr>
        </p:nvSpPr>
        <p:spPr>
          <a:xfrm>
            <a:off x="1444650" y="2538725"/>
            <a:ext cx="30804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dk1"/>
                </a:solidFill>
                <a:latin typeface="Playfair Display ExtraBold"/>
                <a:ea typeface="Playfair Display ExtraBold"/>
                <a:cs typeface="Playfair Display ExtraBold"/>
                <a:sym typeface="Playfair Display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a:spLocks noGrp="1"/>
          </p:cNvSpPr>
          <p:nvPr>
            <p:ph type="pic" idx="2"/>
          </p:nvPr>
        </p:nvSpPr>
        <p:spPr>
          <a:xfrm>
            <a:off x="5083975" y="537575"/>
            <a:ext cx="3020100" cy="4064400"/>
          </a:xfrm>
          <a:prstGeom prst="rect">
            <a:avLst/>
          </a:prstGeom>
          <a:noFill/>
          <a:ln>
            <a:noFill/>
          </a:ln>
        </p:spPr>
      </p:sp>
      <p:sp>
        <p:nvSpPr>
          <p:cNvPr id="28" name="Google Shape;28;p7"/>
          <p:cNvSpPr txBox="1">
            <a:spLocks noGrp="1"/>
          </p:cNvSpPr>
          <p:nvPr>
            <p:ph type="title"/>
          </p:nvPr>
        </p:nvSpPr>
        <p:spPr>
          <a:xfrm>
            <a:off x="720000" y="445025"/>
            <a:ext cx="3852000" cy="705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 name="Google Shape;29;p7"/>
          <p:cNvSpPr txBox="1">
            <a:spLocks noGrp="1"/>
          </p:cNvSpPr>
          <p:nvPr>
            <p:ph type="subTitle" idx="1"/>
          </p:nvPr>
        </p:nvSpPr>
        <p:spPr>
          <a:xfrm>
            <a:off x="720000" y="1150025"/>
            <a:ext cx="3852000" cy="345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1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100"/>
              <a:buFont typeface="Nunito Light"/>
              <a:buChar char="○"/>
              <a:defRPr/>
            </a:lvl5pPr>
            <a:lvl6pPr lvl="5" algn="ctr" rtl="0">
              <a:lnSpc>
                <a:spcPct val="100000"/>
              </a:lnSpc>
              <a:spcBef>
                <a:spcPts val="1600"/>
              </a:spcBef>
              <a:spcAft>
                <a:spcPts val="0"/>
              </a:spcAft>
              <a:buClr>
                <a:srgbClr val="999999"/>
              </a:buClr>
              <a:buSzPts val="11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1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15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4" name="Google Shape;34;p9"/>
          <p:cNvSpPr txBox="1">
            <a:spLocks noGrp="1"/>
          </p:cNvSpPr>
          <p:nvPr>
            <p:ph type="subTitle" idx="1"/>
          </p:nvPr>
        </p:nvSpPr>
        <p:spPr>
          <a:xfrm>
            <a:off x="2135550" y="3153500"/>
            <a:ext cx="48729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layfair Display ExtraBold"/>
              <a:buNone/>
              <a:defRPr sz="3500">
                <a:solidFill>
                  <a:schemeClr val="dk1"/>
                </a:solidFill>
                <a:latin typeface="Playfair Display ExtraBold"/>
                <a:ea typeface="Playfair Display ExtraBold"/>
                <a:cs typeface="Playfair Display ExtraBold"/>
                <a:sym typeface="Playfair Display ExtraBo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1pPr>
            <a:lvl2pPr marL="914400" lvl="1"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2pPr>
            <a:lvl3pPr marL="1371600" lvl="2"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3pPr>
            <a:lvl4pPr marL="1828800" lvl="3"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4pPr>
            <a:lvl5pPr marL="2286000" lvl="4"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5pPr>
            <a:lvl6pPr marL="2743200" lvl="5"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6pPr>
            <a:lvl7pPr marL="3200400" lvl="6"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7pPr>
            <a:lvl8pPr marL="3657600" lvl="7"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8pPr>
            <a:lvl9pPr marL="4114800" lvl="8" indent="-298450">
              <a:lnSpc>
                <a:spcPct val="115000"/>
              </a:lnSpc>
              <a:spcBef>
                <a:spcPts val="1600"/>
              </a:spcBef>
              <a:spcAft>
                <a:spcPts val="1600"/>
              </a:spcAft>
              <a:buClr>
                <a:schemeClr val="dk1"/>
              </a:buClr>
              <a:buSzPts val="1100"/>
              <a:buFont typeface="Roboto"/>
              <a:buChar char="■"/>
              <a:defRPr sz="11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0"/>
        <p:cNvGrpSpPr/>
        <p:nvPr/>
      </p:nvGrpSpPr>
      <p:grpSpPr>
        <a:xfrm>
          <a:off x="0" y="0"/>
          <a:ext cx="0" cy="0"/>
          <a:chOff x="0" y="0"/>
          <a:chExt cx="0" cy="0"/>
        </a:xfrm>
      </p:grpSpPr>
      <p:sp>
        <p:nvSpPr>
          <p:cNvPr id="71" name="Google Shape;71;p1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72" name="Google Shape;72;p1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File:Green_tick_pointed.svg" TargetMode="External"/><Relationship Id="rId2" Type="http://schemas.openxmlformats.org/officeDocument/2006/relationships/image" Target="../media/image20.png"/><Relationship Id="rId1" Type="http://schemas.openxmlformats.org/officeDocument/2006/relationships/slideLayout" Target="../slideLayouts/slideLayout6.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slide" Target="slide3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9.xml"/><Relationship Id="rId7" Type="http://schemas.openxmlformats.org/officeDocument/2006/relationships/slide" Target="slide3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0.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17.xml"/><Relationship Id="rId6" Type="http://schemas.openxmlformats.org/officeDocument/2006/relationships/slide" Target="slide24.xml"/><Relationship Id="rId11" Type="http://schemas.openxmlformats.org/officeDocument/2006/relationships/hyperlink" Target="http://bit.ly/30B07Gq" TargetMode="External"/><Relationship Id="rId5" Type="http://schemas.openxmlformats.org/officeDocument/2006/relationships/slide" Target="slide25.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6.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www.straitstimes.com/singapore/how-to-take-perfect-passport-photos" TargetMode="External"/><Relationship Id="rId2" Type="http://schemas.openxmlformats.org/officeDocument/2006/relationships/notesSlide" Target="../notesSlides/notesSlide2.xml"/><Relationship Id="rId1" Type="http://schemas.openxmlformats.org/officeDocument/2006/relationships/slideLayout" Target="../slideLayouts/slideLayout14.xml"/><Relationship Id="rId5" Type="http://schemas.openxmlformats.org/officeDocument/2006/relationships/image" Target="../media/image1.png"/><Relationship Id="rId4" Type="http://schemas.openxmlformats.org/officeDocument/2006/relationships/hyperlink" Target="https://www.ica.gov.sg/documents/passport/apply"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6ZcZFLs-Ka-x6W6a-6llhlh_ODSL6zmdMXnMp8WXjSc/copy"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psd/lifestyle-instagram-post-design-template_20173377.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hyperlink" Target="https://www.freepik.com/free-photo/business-woman-banner-concept-with-copy-space_30589160.htm/?utm_source=slidesgo_template&amp;utm_medium=referral-link&amp;utm_campaign=sg_resources&amp;utm_content=freepik" TargetMode="External"/><Relationship Id="rId5" Type="http://schemas.openxmlformats.org/officeDocument/2006/relationships/hyperlink" Target="https://www.freepik.com/free-photo/colleagues-doing-team-work-project_24998360.htm/?utm_source=slidesgo_template&amp;utm_medium=referral-link&amp;utm_campaign=sg_resources&amp;utm_content=freepik" TargetMode="External"/><Relationship Id="rId4" Type="http://schemas.openxmlformats.org/officeDocument/2006/relationships/hyperlink" Target="https://www.freepik.com/free-photo/colleagues-doing-team-work-project_24998382.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Playfair+Display" TargetMode="External"/><Relationship Id="rId2" Type="http://schemas.openxmlformats.org/officeDocument/2006/relationships/notesSlide" Target="../notesSlides/notesSlide26.xml"/><Relationship Id="rId1" Type="http://schemas.openxmlformats.org/officeDocument/2006/relationships/slideLayout" Target="../slideLayouts/slideLayout19.xml"/><Relationship Id="rId4" Type="http://schemas.openxmlformats.org/officeDocument/2006/relationships/hyperlink" Target="https://fonts.google.com/specimen/Roboto"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1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8.png"/><Relationship Id="rId4" Type="http://schemas.openxmlformats.org/officeDocument/2006/relationships/image" Target="../media/image26.png"/><Relationship Id="rId9" Type="http://schemas.openxmlformats.org/officeDocument/2006/relationships/image" Target="../media/image27.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18.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8" Type="http://schemas.openxmlformats.org/officeDocument/2006/relationships/image" Target="../media/image8.jpeg"/><Relationship Id="rId13" Type="http://schemas.openxmlformats.org/officeDocument/2006/relationships/image" Target="../media/image13.jpg"/><Relationship Id="rId3" Type="http://schemas.openxmlformats.org/officeDocument/2006/relationships/image" Target="../media/image3.jpeg"/><Relationship Id="rId7" Type="http://schemas.openxmlformats.org/officeDocument/2006/relationships/image" Target="../media/image7.jpeg"/><Relationship Id="rId12"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6.jpeg"/><Relationship Id="rId11" Type="http://schemas.openxmlformats.org/officeDocument/2006/relationships/image" Target="../media/image11.jpg"/><Relationship Id="rId5" Type="http://schemas.openxmlformats.org/officeDocument/2006/relationships/image" Target="../media/image5.jpg"/><Relationship Id="rId10" Type="http://schemas.openxmlformats.org/officeDocument/2006/relationships/image" Target="../media/image10.jpg"/><Relationship Id="rId4" Type="http://schemas.openxmlformats.org/officeDocument/2006/relationships/image" Target="../media/image4.jpeg"/><Relationship Id="rId9" Type="http://schemas.openxmlformats.org/officeDocument/2006/relationships/image" Target="../media/image9.jpg"/><Relationship Id="rId14"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11.jpg"/><Relationship Id="rId5" Type="http://schemas.openxmlformats.org/officeDocument/2006/relationships/image" Target="../media/image18.jpe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File:Green_tick_pointed.svg" TargetMode="External"/><Relationship Id="rId2" Type="http://schemas.openxmlformats.org/officeDocument/2006/relationships/image" Target="../media/image20.png"/><Relationship Id="rId1" Type="http://schemas.openxmlformats.org/officeDocument/2006/relationships/slideLayout" Target="../slideLayouts/slideLayout6.xml"/><Relationship Id="rId5" Type="http://schemas.openxmlformats.org/officeDocument/2006/relationships/hyperlink" Target="https://pixabay.com/en/red-mark-cross-crossed-wrong-40144/" TargetMode="Externa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File:Green_tick_pointed.svg" TargetMode="External"/><Relationship Id="rId2" Type="http://schemas.openxmlformats.org/officeDocument/2006/relationships/image" Target="../media/image20.png"/><Relationship Id="rId1" Type="http://schemas.openxmlformats.org/officeDocument/2006/relationships/slideLayout" Target="../slideLayouts/slideLayout6.xml"/><Relationship Id="rId5" Type="http://schemas.openxmlformats.org/officeDocument/2006/relationships/hyperlink" Target="https://pixabay.com/en/red-mark-cross-crossed-wrong-40144/" TargetMode="Externa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25"/>
          <p:cNvGrpSpPr/>
          <p:nvPr/>
        </p:nvGrpSpPr>
        <p:grpSpPr>
          <a:xfrm>
            <a:off x="269239" y="763524"/>
            <a:ext cx="2386800" cy="2386800"/>
            <a:chOff x="269239" y="624399"/>
            <a:chExt cx="2386800" cy="2386800"/>
          </a:xfrm>
        </p:grpSpPr>
        <p:sp>
          <p:nvSpPr>
            <p:cNvPr id="211" name="Google Shape;211;p25"/>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25"/>
          <p:cNvSpPr/>
          <p:nvPr/>
        </p:nvSpPr>
        <p:spPr>
          <a:xfrm>
            <a:off x="746539" y="1240824"/>
            <a:ext cx="1432200" cy="1432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5"/>
          <p:cNvSpPr txBox="1">
            <a:spLocks noGrp="1"/>
          </p:cNvSpPr>
          <p:nvPr>
            <p:ph type="title"/>
          </p:nvPr>
        </p:nvSpPr>
        <p:spPr>
          <a:xfrm>
            <a:off x="705475" y="3098102"/>
            <a:ext cx="6161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Validating ID Submissions using Machine Vision</a:t>
            </a:r>
            <a:endParaRPr sz="3600" dirty="0"/>
          </a:p>
        </p:txBody>
      </p:sp>
      <p:sp>
        <p:nvSpPr>
          <p:cNvPr id="215" name="Google Shape;215;p25"/>
          <p:cNvSpPr txBox="1">
            <a:spLocks noGrp="1"/>
          </p:cNvSpPr>
          <p:nvPr>
            <p:ph type="title" idx="2"/>
          </p:nvPr>
        </p:nvSpPr>
        <p:spPr>
          <a:xfrm>
            <a:off x="730939" y="1536024"/>
            <a:ext cx="1463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6" name="Google Shape;216;p25"/>
          <p:cNvSpPr txBox="1">
            <a:spLocks noGrp="1"/>
          </p:cNvSpPr>
          <p:nvPr>
            <p:ph type="subTitle" idx="1"/>
          </p:nvPr>
        </p:nvSpPr>
        <p:spPr>
          <a:xfrm>
            <a:off x="705599" y="4068958"/>
            <a:ext cx="6316475"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Improving the customer experience in applying for a new digital bank account</a:t>
            </a:r>
            <a:endParaRPr dirty="0"/>
          </a:p>
        </p:txBody>
      </p:sp>
      <p:grpSp>
        <p:nvGrpSpPr>
          <p:cNvPr id="217" name="Google Shape;217;p25"/>
          <p:cNvGrpSpPr/>
          <p:nvPr/>
        </p:nvGrpSpPr>
        <p:grpSpPr>
          <a:xfrm>
            <a:off x="5117075" y="1073814"/>
            <a:ext cx="2582400" cy="289350"/>
            <a:chOff x="6967625" y="394825"/>
            <a:chExt cx="2582400" cy="289350"/>
          </a:xfrm>
        </p:grpSpPr>
        <p:sp>
          <p:nvSpPr>
            <p:cNvPr id="218" name="Google Shape;218;p25"/>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5"/>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5"/>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5"/>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5"/>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5"/>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5"/>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5"/>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5"/>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5"/>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5"/>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5"/>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5"/>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6" name="Google Shape;246;p25"/>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247" name="Google Shape;247;p25"/>
          <p:cNvGrpSpPr/>
          <p:nvPr/>
        </p:nvGrpSpPr>
        <p:grpSpPr>
          <a:xfrm rot="5400000">
            <a:off x="8092063" y="4120614"/>
            <a:ext cx="677400" cy="289350"/>
            <a:chOff x="7539125" y="394825"/>
            <a:chExt cx="677400" cy="289350"/>
          </a:xfrm>
        </p:grpSpPr>
        <p:sp>
          <p:nvSpPr>
            <p:cNvPr id="248" name="Google Shape;248;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62692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568F1A5-9BB0-CA58-ADD2-2387C8B730CD}"/>
              </a:ext>
            </a:extLst>
          </p:cNvPr>
          <p:cNvSpPr/>
          <p:nvPr/>
        </p:nvSpPr>
        <p:spPr>
          <a:xfrm>
            <a:off x="251520" y="483518"/>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Customer wants to sign up for a digital bank account</a:t>
            </a:r>
          </a:p>
        </p:txBody>
      </p:sp>
      <p:sp>
        <p:nvSpPr>
          <p:cNvPr id="6" name="Rectangle 5">
            <a:extLst>
              <a:ext uri="{FF2B5EF4-FFF2-40B4-BE49-F238E27FC236}">
                <a16:creationId xmlns:a16="http://schemas.microsoft.com/office/drawing/2014/main" id="{007BBD6D-F111-15CE-6C96-2A847FC8AE1A}"/>
              </a:ext>
            </a:extLst>
          </p:cNvPr>
          <p:cNvSpPr/>
          <p:nvPr/>
        </p:nvSpPr>
        <p:spPr>
          <a:xfrm>
            <a:off x="2339752" y="483518"/>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Submits photo of ID card</a:t>
            </a:r>
          </a:p>
        </p:txBody>
      </p:sp>
      <p:sp>
        <p:nvSpPr>
          <p:cNvPr id="7" name="Rectangle 6">
            <a:extLst>
              <a:ext uri="{FF2B5EF4-FFF2-40B4-BE49-F238E27FC236}">
                <a16:creationId xmlns:a16="http://schemas.microsoft.com/office/drawing/2014/main" id="{F943906D-F52B-A619-2712-1BC9FA2101A5}"/>
              </a:ext>
            </a:extLst>
          </p:cNvPr>
          <p:cNvSpPr/>
          <p:nvPr/>
        </p:nvSpPr>
        <p:spPr>
          <a:xfrm>
            <a:off x="4427984" y="483518"/>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Check if the details in ID is recognisable</a:t>
            </a:r>
          </a:p>
        </p:txBody>
      </p:sp>
      <p:sp>
        <p:nvSpPr>
          <p:cNvPr id="8" name="Rectangle 7">
            <a:extLst>
              <a:ext uri="{FF2B5EF4-FFF2-40B4-BE49-F238E27FC236}">
                <a16:creationId xmlns:a16="http://schemas.microsoft.com/office/drawing/2014/main" id="{492A69BF-0E3E-EBC7-E3F8-59D8EB849C0B}"/>
              </a:ext>
            </a:extLst>
          </p:cNvPr>
          <p:cNvSpPr/>
          <p:nvPr/>
        </p:nvSpPr>
        <p:spPr>
          <a:xfrm>
            <a:off x="6516216" y="483518"/>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Pass: proceed with account opening process</a:t>
            </a:r>
          </a:p>
        </p:txBody>
      </p:sp>
      <p:cxnSp>
        <p:nvCxnSpPr>
          <p:cNvPr id="13" name="Straight Arrow Connector 12">
            <a:extLst>
              <a:ext uri="{FF2B5EF4-FFF2-40B4-BE49-F238E27FC236}">
                <a16:creationId xmlns:a16="http://schemas.microsoft.com/office/drawing/2014/main" id="{5E227A0E-F5AD-0709-B4CE-696A4B58311C}"/>
              </a:ext>
            </a:extLst>
          </p:cNvPr>
          <p:cNvCxnSpPr>
            <a:cxnSpLocks/>
            <a:stCxn id="6" idx="3"/>
            <a:endCxn id="7" idx="1"/>
          </p:cNvCxnSpPr>
          <p:nvPr/>
        </p:nvCxnSpPr>
        <p:spPr>
          <a:xfrm>
            <a:off x="4067944" y="915566"/>
            <a:ext cx="3600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60C6750D-43C0-10B8-4219-8323C41B4D4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313382" y="648072"/>
            <a:ext cx="483518" cy="483518"/>
          </a:xfrm>
          <a:prstGeom prst="rect">
            <a:avLst/>
          </a:prstGeom>
        </p:spPr>
      </p:pic>
      <p:sp>
        <p:nvSpPr>
          <p:cNvPr id="23" name="Rectangle 22">
            <a:extLst>
              <a:ext uri="{FF2B5EF4-FFF2-40B4-BE49-F238E27FC236}">
                <a16:creationId xmlns:a16="http://schemas.microsoft.com/office/drawing/2014/main" id="{33DBF73F-B2E5-2818-2791-26BEC2B5C82A}"/>
              </a:ext>
            </a:extLst>
          </p:cNvPr>
          <p:cNvSpPr/>
          <p:nvPr/>
        </p:nvSpPr>
        <p:spPr>
          <a:xfrm>
            <a:off x="251520" y="123478"/>
            <a:ext cx="3960440" cy="262277"/>
          </a:xfrm>
          <a:prstGeom prst="rect">
            <a:avLst/>
          </a:prstGeom>
          <a:solidFill>
            <a:schemeClr val="bg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User’s process</a:t>
            </a:r>
          </a:p>
        </p:txBody>
      </p:sp>
      <p:sp>
        <p:nvSpPr>
          <p:cNvPr id="24" name="Rectangle 23">
            <a:extLst>
              <a:ext uri="{FF2B5EF4-FFF2-40B4-BE49-F238E27FC236}">
                <a16:creationId xmlns:a16="http://schemas.microsoft.com/office/drawing/2014/main" id="{B4B76963-8776-9823-CD99-DB5CCE00BBB0}"/>
              </a:ext>
            </a:extLst>
          </p:cNvPr>
          <p:cNvSpPr/>
          <p:nvPr/>
        </p:nvSpPr>
        <p:spPr>
          <a:xfrm>
            <a:off x="4247963" y="123478"/>
            <a:ext cx="4548935" cy="262277"/>
          </a:xfrm>
          <a:prstGeom prst="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Digital bank’s process</a:t>
            </a:r>
          </a:p>
        </p:txBody>
      </p:sp>
      <p:sp>
        <p:nvSpPr>
          <p:cNvPr id="2" name="Rectangle 1">
            <a:extLst>
              <a:ext uri="{FF2B5EF4-FFF2-40B4-BE49-F238E27FC236}">
                <a16:creationId xmlns:a16="http://schemas.microsoft.com/office/drawing/2014/main" id="{D54FFAF7-F0BA-67B9-D95E-FC950E2B7C25}"/>
              </a:ext>
            </a:extLst>
          </p:cNvPr>
          <p:cNvSpPr/>
          <p:nvPr/>
        </p:nvSpPr>
        <p:spPr>
          <a:xfrm>
            <a:off x="251520" y="1635646"/>
            <a:ext cx="3816424" cy="5462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Direct customer to use mobile app to take a photo. The app can provide real-time advice:</a:t>
            </a:r>
          </a:p>
        </p:txBody>
      </p:sp>
      <p:cxnSp>
        <p:nvCxnSpPr>
          <p:cNvPr id="10" name="Straight Arrow Connector 9">
            <a:extLst>
              <a:ext uri="{FF2B5EF4-FFF2-40B4-BE49-F238E27FC236}">
                <a16:creationId xmlns:a16="http://schemas.microsoft.com/office/drawing/2014/main" id="{57014EA2-CEE3-120F-ED76-8CE36D86B20C}"/>
              </a:ext>
            </a:extLst>
          </p:cNvPr>
          <p:cNvCxnSpPr>
            <a:cxnSpLocks/>
            <a:stCxn id="7" idx="3"/>
            <a:endCxn id="8" idx="1"/>
          </p:cNvCxnSpPr>
          <p:nvPr/>
        </p:nvCxnSpPr>
        <p:spPr>
          <a:xfrm>
            <a:off x="6156176" y="915566"/>
            <a:ext cx="3600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A9773D5-9090-0B36-A65B-FAEC2A0D1678}"/>
              </a:ext>
            </a:extLst>
          </p:cNvPr>
          <p:cNvCxnSpPr>
            <a:cxnSpLocks/>
            <a:stCxn id="5" idx="2"/>
          </p:cNvCxnSpPr>
          <p:nvPr/>
        </p:nvCxnSpPr>
        <p:spPr>
          <a:xfrm>
            <a:off x="1115616" y="1347614"/>
            <a:ext cx="0" cy="28803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22508168-B425-23D9-8448-A897EF3B5F40}"/>
              </a:ext>
            </a:extLst>
          </p:cNvPr>
          <p:cNvCxnSpPr>
            <a:cxnSpLocks/>
            <a:endCxn id="6" idx="2"/>
          </p:cNvCxnSpPr>
          <p:nvPr/>
        </p:nvCxnSpPr>
        <p:spPr>
          <a:xfrm flipV="1">
            <a:off x="3203848" y="1347614"/>
            <a:ext cx="0" cy="28803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F3804BB-7FFE-96A1-BD43-1274647D3EDC}"/>
              </a:ext>
            </a:extLst>
          </p:cNvPr>
          <p:cNvPicPr>
            <a:picLocks noChangeAspect="1"/>
          </p:cNvPicPr>
          <p:nvPr/>
        </p:nvPicPr>
        <p:blipFill rotWithShape="1">
          <a:blip r:embed="rId4">
            <a:extLst>
              <a:ext uri="{28A0092B-C50C-407E-A947-70E740481C1C}">
                <a14:useLocalDpi xmlns:a14="http://schemas.microsoft.com/office/drawing/2010/main" val="0"/>
              </a:ext>
            </a:extLst>
          </a:blip>
          <a:srcRect t="22436" b="38546"/>
          <a:stretch/>
        </p:blipFill>
        <p:spPr>
          <a:xfrm>
            <a:off x="251520" y="2211710"/>
            <a:ext cx="3816424" cy="2647307"/>
          </a:xfrm>
          <a:prstGeom prst="rect">
            <a:avLst/>
          </a:prstGeom>
        </p:spPr>
      </p:pic>
      <p:cxnSp>
        <p:nvCxnSpPr>
          <p:cNvPr id="52" name="Straight Connector 51">
            <a:extLst>
              <a:ext uri="{FF2B5EF4-FFF2-40B4-BE49-F238E27FC236}">
                <a16:creationId xmlns:a16="http://schemas.microsoft.com/office/drawing/2014/main" id="{27E5FB5A-A9A8-9AB7-039B-34AE3BB13C67}"/>
              </a:ext>
            </a:extLst>
          </p:cNvPr>
          <p:cNvCxnSpPr/>
          <p:nvPr/>
        </p:nvCxnSpPr>
        <p:spPr>
          <a:xfrm>
            <a:off x="539552" y="2787774"/>
            <a:ext cx="288032" cy="1872208"/>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5E91988-D756-C44D-6237-7E191BC813D8}"/>
              </a:ext>
            </a:extLst>
          </p:cNvPr>
          <p:cNvCxnSpPr>
            <a:cxnSpLocks/>
          </p:cNvCxnSpPr>
          <p:nvPr/>
        </p:nvCxnSpPr>
        <p:spPr>
          <a:xfrm flipV="1">
            <a:off x="539552" y="2469941"/>
            <a:ext cx="2736304" cy="288032"/>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25542DA-61D8-8F48-76FB-CD473D004ACD}"/>
              </a:ext>
            </a:extLst>
          </p:cNvPr>
          <p:cNvCxnSpPr>
            <a:cxnSpLocks/>
          </p:cNvCxnSpPr>
          <p:nvPr/>
        </p:nvCxnSpPr>
        <p:spPr>
          <a:xfrm flipV="1">
            <a:off x="3172036" y="2469941"/>
            <a:ext cx="103820" cy="1685985"/>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CCC485B9-7043-A1EE-FEC5-509780689891}"/>
              </a:ext>
            </a:extLst>
          </p:cNvPr>
          <p:cNvCxnSpPr>
            <a:cxnSpLocks/>
          </p:cNvCxnSpPr>
          <p:nvPr/>
        </p:nvCxnSpPr>
        <p:spPr>
          <a:xfrm flipH="1">
            <a:off x="827584" y="4155926"/>
            <a:ext cx="2344452" cy="504056"/>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65" name="Parallelogram 64">
            <a:extLst>
              <a:ext uri="{FF2B5EF4-FFF2-40B4-BE49-F238E27FC236}">
                <a16:creationId xmlns:a16="http://schemas.microsoft.com/office/drawing/2014/main" id="{5513BB20-6AAB-7902-28E9-E2AC11CCFD35}"/>
              </a:ext>
            </a:extLst>
          </p:cNvPr>
          <p:cNvSpPr/>
          <p:nvPr/>
        </p:nvSpPr>
        <p:spPr>
          <a:xfrm rot="21245876" flipH="1">
            <a:off x="490689" y="2462621"/>
            <a:ext cx="1554043" cy="216024"/>
          </a:xfrm>
          <a:prstGeom prst="parallelogram">
            <a:avLst>
              <a:gd name="adj" fmla="val 1036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solidFill>
                  <a:schemeClr val="tx1"/>
                </a:solidFill>
              </a:rPr>
              <a:t>Image is too dark</a:t>
            </a:r>
          </a:p>
        </p:txBody>
      </p:sp>
    </p:spTree>
    <p:extLst>
      <p:ext uri="{BB962C8B-B14F-4D97-AF65-F5344CB8AC3E}">
        <p14:creationId xmlns:p14="http://schemas.microsoft.com/office/powerpoint/2010/main" val="9157349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25"/>
          <p:cNvGrpSpPr/>
          <p:nvPr/>
        </p:nvGrpSpPr>
        <p:grpSpPr>
          <a:xfrm>
            <a:off x="269239" y="763524"/>
            <a:ext cx="2386800" cy="2386800"/>
            <a:chOff x="269239" y="624399"/>
            <a:chExt cx="2386800" cy="2386800"/>
          </a:xfrm>
        </p:grpSpPr>
        <p:sp>
          <p:nvSpPr>
            <p:cNvPr id="211" name="Google Shape;211;p25"/>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25"/>
          <p:cNvSpPr/>
          <p:nvPr/>
        </p:nvSpPr>
        <p:spPr>
          <a:xfrm>
            <a:off x="746539" y="1240824"/>
            <a:ext cx="1432200" cy="1432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5"/>
          <p:cNvSpPr txBox="1">
            <a:spLocks noGrp="1"/>
          </p:cNvSpPr>
          <p:nvPr>
            <p:ph type="title"/>
          </p:nvPr>
        </p:nvSpPr>
        <p:spPr>
          <a:xfrm>
            <a:off x="705475" y="3098102"/>
            <a:ext cx="6161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Validating ID Submissions using Machine Vision</a:t>
            </a:r>
            <a:endParaRPr sz="3600" dirty="0"/>
          </a:p>
        </p:txBody>
      </p:sp>
      <p:sp>
        <p:nvSpPr>
          <p:cNvPr id="215" name="Google Shape;215;p25"/>
          <p:cNvSpPr txBox="1">
            <a:spLocks noGrp="1"/>
          </p:cNvSpPr>
          <p:nvPr>
            <p:ph type="title" idx="2"/>
          </p:nvPr>
        </p:nvSpPr>
        <p:spPr>
          <a:xfrm>
            <a:off x="730939" y="1536024"/>
            <a:ext cx="1463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16" name="Google Shape;216;p25"/>
          <p:cNvSpPr txBox="1">
            <a:spLocks noGrp="1"/>
          </p:cNvSpPr>
          <p:nvPr>
            <p:ph type="subTitle" idx="1"/>
          </p:nvPr>
        </p:nvSpPr>
        <p:spPr>
          <a:xfrm>
            <a:off x="705599" y="4068958"/>
            <a:ext cx="6316475"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Improving the customer experience in applying for a new digital bank account</a:t>
            </a:r>
            <a:endParaRPr dirty="0"/>
          </a:p>
        </p:txBody>
      </p:sp>
      <p:grpSp>
        <p:nvGrpSpPr>
          <p:cNvPr id="217" name="Google Shape;217;p25"/>
          <p:cNvGrpSpPr/>
          <p:nvPr/>
        </p:nvGrpSpPr>
        <p:grpSpPr>
          <a:xfrm>
            <a:off x="5117075" y="1073814"/>
            <a:ext cx="2582400" cy="289350"/>
            <a:chOff x="6967625" y="394825"/>
            <a:chExt cx="2582400" cy="289350"/>
          </a:xfrm>
        </p:grpSpPr>
        <p:sp>
          <p:nvSpPr>
            <p:cNvPr id="218" name="Google Shape;218;p25"/>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5"/>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5"/>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5"/>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5"/>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5"/>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5"/>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5"/>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5"/>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5"/>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5"/>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5"/>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5"/>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6" name="Google Shape;246;p25"/>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247" name="Google Shape;247;p25"/>
          <p:cNvGrpSpPr/>
          <p:nvPr/>
        </p:nvGrpSpPr>
        <p:grpSpPr>
          <a:xfrm rot="5400000">
            <a:off x="8092063" y="4120614"/>
            <a:ext cx="677400" cy="289350"/>
            <a:chOff x="7539125" y="394825"/>
            <a:chExt cx="677400" cy="289350"/>
          </a:xfrm>
        </p:grpSpPr>
        <p:sp>
          <p:nvSpPr>
            <p:cNvPr id="248" name="Google Shape;248;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29816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79"/>
        <p:cNvGrpSpPr/>
        <p:nvPr/>
      </p:nvGrpSpPr>
      <p:grpSpPr>
        <a:xfrm>
          <a:off x="0" y="0"/>
          <a:ext cx="0" cy="0"/>
          <a:chOff x="0" y="0"/>
          <a:chExt cx="0" cy="0"/>
        </a:xfrm>
      </p:grpSpPr>
      <p:sp>
        <p:nvSpPr>
          <p:cNvPr id="80" name="Google Shape;80;p22"/>
          <p:cNvSpPr/>
          <p:nvPr/>
        </p:nvSpPr>
        <p:spPr>
          <a:xfrm>
            <a:off x="2684850" y="539500"/>
            <a:ext cx="3774300" cy="3774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2"/>
          <p:cNvSpPr txBox="1">
            <a:spLocks noGrp="1"/>
          </p:cNvSpPr>
          <p:nvPr>
            <p:ph type="ctrTitle"/>
          </p:nvPr>
        </p:nvSpPr>
        <p:spPr>
          <a:xfrm>
            <a:off x="1444925" y="937300"/>
            <a:ext cx="6254700" cy="250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Minimalist Business Basic Template</a:t>
            </a:r>
            <a:endParaRPr/>
          </a:p>
        </p:txBody>
      </p:sp>
      <p:sp>
        <p:nvSpPr>
          <p:cNvPr id="82" name="Google Shape;82;p22"/>
          <p:cNvSpPr txBox="1">
            <a:spLocks noGrp="1"/>
          </p:cNvSpPr>
          <p:nvPr>
            <p:ph type="subTitle" idx="1"/>
          </p:nvPr>
        </p:nvSpPr>
        <p:spPr>
          <a:xfrm>
            <a:off x="2307675" y="3440200"/>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is where your presentation begins</a:t>
            </a:r>
            <a:endParaRPr/>
          </a:p>
        </p:txBody>
      </p:sp>
      <p:grpSp>
        <p:nvGrpSpPr>
          <p:cNvPr id="83" name="Google Shape;83;p22"/>
          <p:cNvGrpSpPr/>
          <p:nvPr/>
        </p:nvGrpSpPr>
        <p:grpSpPr>
          <a:xfrm>
            <a:off x="6967625" y="394825"/>
            <a:ext cx="2582400" cy="289350"/>
            <a:chOff x="6967625" y="394825"/>
            <a:chExt cx="2582400" cy="289350"/>
          </a:xfrm>
        </p:grpSpPr>
        <p:sp>
          <p:nvSpPr>
            <p:cNvPr id="84" name="Google Shape;84;p22"/>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2"/>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2"/>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2"/>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2"/>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2"/>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2"/>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2"/>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2"/>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2"/>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2"/>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2"/>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2"/>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2"/>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2"/>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2"/>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2"/>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2"/>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2"/>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2"/>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2"/>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2"/>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2"/>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2"/>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2"/>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2"/>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2"/>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2"/>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2" name="Google Shape;112;p22"/>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113" name="Google Shape;113;p22"/>
          <p:cNvGrpSpPr/>
          <p:nvPr/>
        </p:nvGrpSpPr>
        <p:grpSpPr>
          <a:xfrm>
            <a:off x="1155575" y="394833"/>
            <a:ext cx="289350" cy="867900"/>
            <a:chOff x="1006725" y="1731408"/>
            <a:chExt cx="289350" cy="867900"/>
          </a:xfrm>
        </p:grpSpPr>
        <p:sp>
          <p:nvSpPr>
            <p:cNvPr id="114" name="Google Shape;114;p22"/>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27"/>
        <p:cNvGrpSpPr/>
        <p:nvPr/>
      </p:nvGrpSpPr>
      <p:grpSpPr>
        <a:xfrm>
          <a:off x="0" y="0"/>
          <a:ext cx="0" cy="0"/>
          <a:chOff x="0" y="0"/>
          <a:chExt cx="0" cy="0"/>
        </a:xfrm>
      </p:grpSpPr>
      <p:grpSp>
        <p:nvGrpSpPr>
          <p:cNvPr id="128" name="Google Shape;128;p23"/>
          <p:cNvGrpSpPr/>
          <p:nvPr/>
        </p:nvGrpSpPr>
        <p:grpSpPr>
          <a:xfrm>
            <a:off x="6408275" y="740326"/>
            <a:ext cx="2582400" cy="289350"/>
            <a:chOff x="6967625" y="394825"/>
            <a:chExt cx="2582400" cy="289350"/>
          </a:xfrm>
        </p:grpSpPr>
        <p:sp>
          <p:nvSpPr>
            <p:cNvPr id="129" name="Google Shape;129;p23"/>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58" name="Google Shape;158;p23"/>
          <p:cNvGraphicFramePr/>
          <p:nvPr/>
        </p:nvGraphicFramePr>
        <p:xfrm>
          <a:off x="720000" y="1614825"/>
          <a:ext cx="7704000" cy="2102990"/>
        </p:xfrm>
        <a:graphic>
          <a:graphicData uri="http://schemas.openxmlformats.org/drawingml/2006/table">
            <a:tbl>
              <a:tblPr>
                <a:noFill/>
                <a:tableStyleId>{38D5F789-F7FF-4708-88E7-D03F1C3A4AAA}</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3" action="ppaction://hlinksldjump"/>
                        </a:rPr>
                        <a:t>Fonts</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To view this template correctly in PowerPoint, download and install the fonts we used</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4" action="ppaction://hlinksldjump"/>
                        </a:rPr>
                        <a:t>Used</a:t>
                      </a:r>
                      <a:r>
                        <a:rPr lang="en" sz="1100">
                          <a:latin typeface="Playfair Display ExtraBold"/>
                          <a:ea typeface="Playfair Display ExtraBold"/>
                          <a:cs typeface="Playfair Display ExtraBold"/>
                          <a:sym typeface="Playfair Display ExtraBold"/>
                        </a:rPr>
                        <a:t> and </a:t>
                      </a:r>
                      <a:r>
                        <a:rPr lang="en" sz="1100">
                          <a:solidFill>
                            <a:schemeClr val="hlink"/>
                          </a:solidFill>
                          <a:uFill>
                            <a:noFill/>
                          </a:uFill>
                          <a:latin typeface="Playfair Display ExtraBold"/>
                          <a:ea typeface="Playfair Display ExtraBold"/>
                          <a:cs typeface="Playfair Display ExtraBold"/>
                          <a:sym typeface="Playfair Display ExtraBold"/>
                          <a:hlinkClick r:id="rId5" action="ppaction://hlinksldjump"/>
                        </a:rPr>
                        <a:t>alternative resources</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Roboto"/>
                          <a:ea typeface="Roboto"/>
                          <a:cs typeface="Roboto"/>
                          <a:sym typeface="Roboto"/>
                        </a:rPr>
                        <a:t>An assortment of graphic resources that are suitable for use in this presentation</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6" action="ppaction://hlinksldjump"/>
                        </a:rPr>
                        <a:t>Thanks slide</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You must keep it so that proper credits for our design are given</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3" action="ppaction://hlinksldjump"/>
                        </a:rPr>
                        <a:t>Colors</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All the colors used in this presentation</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7" action="ppaction://hlinksldjump"/>
                        </a:rPr>
                        <a:t>Icons </a:t>
                      </a:r>
                      <a:r>
                        <a:rPr lang="en" sz="1100">
                          <a:latin typeface="Playfair Display ExtraBold"/>
                          <a:ea typeface="Playfair Display ExtraBold"/>
                          <a:cs typeface="Playfair Display ExtraBold"/>
                          <a:sym typeface="Playfair Display ExtraBold"/>
                        </a:rPr>
                        <a:t>and</a:t>
                      </a:r>
                      <a:r>
                        <a:rPr lang="en" sz="1100">
                          <a:solidFill>
                            <a:schemeClr val="hlink"/>
                          </a:solidFill>
                          <a:uFill>
                            <a:noFill/>
                          </a:uFill>
                          <a:latin typeface="Playfair Display ExtraBold"/>
                          <a:ea typeface="Playfair Display ExtraBold"/>
                          <a:cs typeface="Playfair Display ExtraBold"/>
                          <a:sym typeface="Playfair Display ExtraBold"/>
                          <a:hlinkClick r:id="rId8" action="ppaction://hlinksldjump"/>
                        </a:rPr>
                        <a:t> infographic resources</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These can be used in the template, and their size and color can be edited</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86225">
                <a:tc>
                  <a:txBody>
                    <a:bodyPr/>
                    <a:lstStyle/>
                    <a:p>
                      <a:pPr marL="0" lvl="0" indent="0" algn="l" rtl="0">
                        <a:spcBef>
                          <a:spcPts val="0"/>
                        </a:spcBef>
                        <a:spcAft>
                          <a:spcPts val="0"/>
                        </a:spcAft>
                        <a:buNone/>
                      </a:pPr>
                      <a:r>
                        <a:rPr lang="en" sz="1100">
                          <a:solidFill>
                            <a:schemeClr val="dk1"/>
                          </a:solidFill>
                          <a:latin typeface="Playfair Display ExtraBold"/>
                          <a:ea typeface="Playfair Display ExtraBold"/>
                          <a:cs typeface="Playfair Display ExtraBold"/>
                          <a:sym typeface="Playfair Display ExtraBold"/>
                        </a:rPr>
                        <a:t>Editable presentation theme </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You can edit the master slides easily. For more info, </a:t>
                      </a:r>
                      <a:r>
                        <a:rPr lang="en" sz="1000" b="1" u="sng">
                          <a:solidFill>
                            <a:schemeClr val="dk1"/>
                          </a:solidFill>
                          <a:latin typeface="Roboto"/>
                          <a:ea typeface="Roboto"/>
                          <a:cs typeface="Roboto"/>
                          <a:sym typeface="Roboto"/>
                        </a:rPr>
                        <a:t>click </a:t>
                      </a:r>
                      <a:r>
                        <a:rPr lang="en" sz="1000" b="1" u="sng">
                          <a:solidFill>
                            <a:schemeClr val="dk1"/>
                          </a:solidFill>
                          <a:latin typeface="Roboto"/>
                          <a:ea typeface="Roboto"/>
                          <a:cs typeface="Roboto"/>
                          <a:sym typeface="Roboto"/>
                          <a:hlinkClick r:id="rId9">
                            <a:extLst>
                              <a:ext uri="{A12FA001-AC4F-418D-AE19-62706E023703}">
                                <ahyp:hlinkClr xmlns:ahyp="http://schemas.microsoft.com/office/drawing/2018/hyperlinkcolor" val="tx"/>
                              </a:ext>
                            </a:extLst>
                          </a:hlinkClick>
                        </a:rPr>
                        <a:t>here</a:t>
                      </a:r>
                      <a:endParaRPr sz="1000" b="1" u="sng">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59" name="Google Shape;159;p23"/>
          <p:cNvSpPr txBox="1"/>
          <p:nvPr/>
        </p:nvSpPr>
        <p:spPr>
          <a:xfrm>
            <a:off x="719725" y="4147800"/>
            <a:ext cx="3805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Roboto"/>
                <a:ea typeface="Roboto"/>
                <a:cs typeface="Roboto"/>
                <a:sym typeface="Roboto"/>
              </a:rPr>
              <a:t>For more info:</a:t>
            </a:r>
            <a:br>
              <a:rPr lang="en" sz="800">
                <a:solidFill>
                  <a:schemeClr val="dk1"/>
                </a:solidFill>
                <a:latin typeface="Roboto"/>
                <a:ea typeface="Roboto"/>
                <a:cs typeface="Roboto"/>
                <a:sym typeface="Roboto"/>
              </a:rPr>
            </a:br>
            <a:r>
              <a:rPr lang="en" sz="1000">
                <a:solidFill>
                  <a:schemeClr val="dk1"/>
                </a:solidFill>
                <a:uFill>
                  <a:noFill/>
                </a:uFill>
                <a:latin typeface="Roboto"/>
                <a:ea typeface="Roboto"/>
                <a:cs typeface="Roboto"/>
                <a:sym typeface="Roboto"/>
                <a:hlinkClick r:id="rId10">
                  <a:extLst>
                    <a:ext uri="{A12FA001-AC4F-418D-AE19-62706E023703}">
                      <ahyp:hlinkClr xmlns:ahyp="http://schemas.microsoft.com/office/drawing/2018/hyperlinkcolor" val="tx"/>
                    </a:ext>
                  </a:extLst>
                </a:hlinkClick>
              </a:rPr>
              <a:t>SLIDESGO </a:t>
            </a:r>
            <a:r>
              <a:rPr lang="en" sz="1000">
                <a:solidFill>
                  <a:schemeClr val="dk1"/>
                </a:solidFill>
                <a:latin typeface="Roboto"/>
                <a:ea typeface="Roboto"/>
                <a:cs typeface="Roboto"/>
                <a:sym typeface="Roboto"/>
              </a:rPr>
              <a:t>| </a:t>
            </a:r>
            <a:r>
              <a:rPr lang="en" sz="1000">
                <a:solidFill>
                  <a:schemeClr val="dk1"/>
                </a:solidFill>
                <a:uFill>
                  <a:noFill/>
                </a:uFill>
                <a:latin typeface="Roboto"/>
                <a:ea typeface="Roboto"/>
                <a:cs typeface="Roboto"/>
                <a:sym typeface="Roboto"/>
                <a:hlinkClick r:id="rId11">
                  <a:extLst>
                    <a:ext uri="{A12FA001-AC4F-418D-AE19-62706E023703}">
                      <ahyp:hlinkClr xmlns:ahyp="http://schemas.microsoft.com/office/drawing/2018/hyperlinkcolor" val="tx"/>
                    </a:ext>
                  </a:extLst>
                </a:hlinkClick>
              </a:rPr>
              <a:t>SLIDESGO SCHOOL</a:t>
            </a:r>
            <a:r>
              <a:rPr lang="en" sz="1000">
                <a:solidFill>
                  <a:schemeClr val="dk1"/>
                </a:solidFill>
                <a:latin typeface="Roboto"/>
                <a:ea typeface="Roboto"/>
                <a:cs typeface="Roboto"/>
                <a:sym typeface="Roboto"/>
              </a:rPr>
              <a:t> | </a:t>
            </a:r>
            <a:r>
              <a:rPr lang="en" sz="1000">
                <a:solidFill>
                  <a:schemeClr val="dk1"/>
                </a:solidFill>
                <a:uFill>
                  <a:noFill/>
                </a:uFill>
                <a:latin typeface="Roboto"/>
                <a:ea typeface="Roboto"/>
                <a:cs typeface="Roboto"/>
                <a:sym typeface="Roboto"/>
                <a:hlinkClick r:id="rId12">
                  <a:extLst>
                    <a:ext uri="{A12FA001-AC4F-418D-AE19-62706E023703}">
                      <ahyp:hlinkClr xmlns:ahyp="http://schemas.microsoft.com/office/drawing/2018/hyperlinkcolor" val="tx"/>
                    </a:ext>
                  </a:extLst>
                </a:hlinkClick>
              </a:rPr>
              <a:t>FAQ</a:t>
            </a:r>
            <a:r>
              <a:rPr lang="en" sz="1000">
                <a:solidFill>
                  <a:schemeClr val="dk1"/>
                </a:solidFill>
                <a:latin typeface="Roboto"/>
                <a:ea typeface="Roboto"/>
                <a:cs typeface="Roboto"/>
                <a:sym typeface="Roboto"/>
              </a:rPr>
              <a:t>s</a:t>
            </a:r>
            <a:endParaRPr sz="1000">
              <a:solidFill>
                <a:schemeClr val="dk1"/>
              </a:solidFill>
              <a:latin typeface="Roboto"/>
              <a:ea typeface="Roboto"/>
              <a:cs typeface="Roboto"/>
              <a:sym typeface="Roboto"/>
            </a:endParaRPr>
          </a:p>
        </p:txBody>
      </p:sp>
      <p:sp>
        <p:nvSpPr>
          <p:cNvPr id="160" name="Google Shape;160;p23"/>
          <p:cNvSpPr txBox="1"/>
          <p:nvPr/>
        </p:nvSpPr>
        <p:spPr>
          <a:xfrm>
            <a:off x="4618950" y="4147800"/>
            <a:ext cx="3805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Roboto"/>
                <a:ea typeface="Roboto"/>
                <a:cs typeface="Roboto"/>
                <a:sym typeface="Roboto"/>
              </a:rPr>
              <a:t>You can visit our sister projects:</a:t>
            </a:r>
            <a:br>
              <a:rPr lang="en" sz="800">
                <a:solidFill>
                  <a:schemeClr val="dk1"/>
                </a:solidFill>
                <a:latin typeface="Roboto"/>
                <a:ea typeface="Roboto"/>
                <a:cs typeface="Roboto"/>
                <a:sym typeface="Roboto"/>
              </a:rPr>
            </a:br>
            <a:r>
              <a:rPr lang="en" sz="1000">
                <a:solidFill>
                  <a:schemeClr val="dk1"/>
                </a:solidFill>
                <a:uFill>
                  <a:noFill/>
                </a:uFill>
                <a:latin typeface="Roboto"/>
                <a:ea typeface="Roboto"/>
                <a:cs typeface="Roboto"/>
                <a:sym typeface="Roboto"/>
                <a:hlinkClick r:id="rId13">
                  <a:extLst>
                    <a:ext uri="{A12FA001-AC4F-418D-AE19-62706E023703}">
                      <ahyp:hlinkClr xmlns:ahyp="http://schemas.microsoft.com/office/drawing/2018/hyperlinkcolor" val="tx"/>
                    </a:ext>
                  </a:extLst>
                </a:hlinkClick>
              </a:rPr>
              <a:t>FREEPIK</a:t>
            </a:r>
            <a:r>
              <a:rPr lang="en" sz="1000">
                <a:solidFill>
                  <a:schemeClr val="dk1"/>
                </a:solidFill>
                <a:latin typeface="Roboto"/>
                <a:ea typeface="Roboto"/>
                <a:cs typeface="Roboto"/>
                <a:sym typeface="Roboto"/>
              </a:rPr>
              <a:t> | </a:t>
            </a:r>
            <a:r>
              <a:rPr lang="en" sz="1000">
                <a:solidFill>
                  <a:schemeClr val="dk1"/>
                </a:solidFill>
                <a:uFill>
                  <a:noFill/>
                </a:uFill>
                <a:latin typeface="Roboto"/>
                <a:ea typeface="Roboto"/>
                <a:cs typeface="Roboto"/>
                <a:sym typeface="Roboto"/>
                <a:hlinkClick r:id="rId14">
                  <a:extLst>
                    <a:ext uri="{A12FA001-AC4F-418D-AE19-62706E023703}">
                      <ahyp:hlinkClr xmlns:ahyp="http://schemas.microsoft.com/office/drawing/2018/hyperlinkcolor" val="tx"/>
                    </a:ext>
                  </a:extLst>
                </a:hlinkClick>
              </a:rPr>
              <a:t>FLATICON</a:t>
            </a:r>
            <a:r>
              <a:rPr lang="en" sz="1000">
                <a:solidFill>
                  <a:schemeClr val="dk1"/>
                </a:solidFill>
                <a:latin typeface="Roboto"/>
                <a:ea typeface="Roboto"/>
                <a:cs typeface="Roboto"/>
                <a:sym typeface="Roboto"/>
              </a:rPr>
              <a:t> | </a:t>
            </a:r>
            <a:r>
              <a:rPr lang="en" sz="1000">
                <a:solidFill>
                  <a:schemeClr val="dk1"/>
                </a:solidFill>
                <a:uFill>
                  <a:noFill/>
                </a:uFill>
                <a:latin typeface="Roboto"/>
                <a:ea typeface="Roboto"/>
                <a:cs typeface="Roboto"/>
                <a:sym typeface="Roboto"/>
                <a:hlinkClick r:id="rId15">
                  <a:extLst>
                    <a:ext uri="{A12FA001-AC4F-418D-AE19-62706E023703}">
                      <ahyp:hlinkClr xmlns:ahyp="http://schemas.microsoft.com/office/drawing/2018/hyperlinkcolor" val="tx"/>
                    </a:ext>
                  </a:extLst>
                </a:hlinkClick>
              </a:rPr>
              <a:t>STORYSET</a:t>
            </a:r>
            <a:r>
              <a:rPr lang="en" sz="1000">
                <a:solidFill>
                  <a:schemeClr val="dk1"/>
                </a:solidFill>
                <a:latin typeface="Roboto"/>
                <a:ea typeface="Roboto"/>
                <a:cs typeface="Roboto"/>
                <a:sym typeface="Roboto"/>
              </a:rPr>
              <a:t> | </a:t>
            </a:r>
            <a:r>
              <a:rPr lang="en" sz="1000">
                <a:solidFill>
                  <a:schemeClr val="dk1"/>
                </a:solidFill>
                <a:uFill>
                  <a:noFill/>
                </a:uFill>
                <a:latin typeface="Roboto"/>
                <a:ea typeface="Roboto"/>
                <a:cs typeface="Roboto"/>
                <a:sym typeface="Roboto"/>
                <a:hlinkClick r:id="rId16">
                  <a:extLst>
                    <a:ext uri="{A12FA001-AC4F-418D-AE19-62706E023703}">
                      <ahyp:hlinkClr xmlns:ahyp="http://schemas.microsoft.com/office/drawing/2018/hyperlinkcolor" val="tx"/>
                    </a:ext>
                  </a:extLst>
                </a:hlinkClick>
              </a:rPr>
              <a:t>WEPIK </a:t>
            </a:r>
            <a:r>
              <a:rPr lang="en" sz="1000">
                <a:solidFill>
                  <a:schemeClr val="dk1"/>
                </a:solidFill>
                <a:latin typeface="Roboto"/>
                <a:ea typeface="Roboto"/>
                <a:cs typeface="Roboto"/>
                <a:sym typeface="Roboto"/>
              </a:rPr>
              <a:t>| </a:t>
            </a:r>
            <a:r>
              <a:rPr lang="en" sz="1000">
                <a:solidFill>
                  <a:schemeClr val="dk1"/>
                </a:solidFill>
                <a:uFill>
                  <a:noFill/>
                </a:uFill>
                <a:latin typeface="Roboto"/>
                <a:ea typeface="Roboto"/>
                <a:cs typeface="Roboto"/>
                <a:sym typeface="Roboto"/>
                <a:hlinkClick r:id="rId17">
                  <a:extLst>
                    <a:ext uri="{A12FA001-AC4F-418D-AE19-62706E023703}">
                      <ahyp:hlinkClr xmlns:ahyp="http://schemas.microsoft.com/office/drawing/2018/hyperlinkcolor" val="tx"/>
                    </a:ext>
                  </a:extLst>
                </a:hlinkClick>
              </a:rPr>
              <a:t>VIDEVO</a:t>
            </a:r>
            <a:endParaRPr sz="1000">
              <a:solidFill>
                <a:schemeClr val="dk1"/>
              </a:solidFill>
              <a:latin typeface="Roboto"/>
              <a:ea typeface="Roboto"/>
              <a:cs typeface="Roboto"/>
              <a:sym typeface="Roboto"/>
            </a:endParaRPr>
          </a:p>
          <a:p>
            <a:pPr marL="0" lvl="0" indent="0" algn="ctr" rtl="0">
              <a:spcBef>
                <a:spcPts val="0"/>
              </a:spcBef>
              <a:spcAft>
                <a:spcPts val="0"/>
              </a:spcAft>
              <a:buNone/>
            </a:pPr>
            <a:endParaRPr sz="1000">
              <a:solidFill>
                <a:schemeClr val="dk1"/>
              </a:solidFill>
              <a:latin typeface="Roboto"/>
              <a:ea typeface="Roboto"/>
              <a:cs typeface="Roboto"/>
              <a:sym typeface="Roboto"/>
            </a:endParaRPr>
          </a:p>
        </p:txBody>
      </p:sp>
      <p:cxnSp>
        <p:nvCxnSpPr>
          <p:cNvPr id="161" name="Google Shape;161;p23"/>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cxnSp>
        <p:nvCxnSpPr>
          <p:cNvPr id="162" name="Google Shape;162;p23"/>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sp>
        <p:nvSpPr>
          <p:cNvPr id="163" name="Google Shape;163;p23"/>
          <p:cNvSpPr/>
          <p:nvPr/>
        </p:nvSpPr>
        <p:spPr>
          <a:xfrm>
            <a:off x="-364605" y="3797692"/>
            <a:ext cx="990300" cy="990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txBox="1">
            <a:spLocks noGrp="1"/>
          </p:cNvSpPr>
          <p:nvPr>
            <p:ph type="body" idx="1"/>
          </p:nvPr>
        </p:nvSpPr>
        <p:spPr>
          <a:xfrm>
            <a:off x="720000" y="1017796"/>
            <a:ext cx="7704000" cy="381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You can delete this slide when you’re done editing the presentation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68"/>
        <p:cNvGrpSpPr/>
        <p:nvPr/>
      </p:nvGrpSpPr>
      <p:grpSpPr>
        <a:xfrm>
          <a:off x="0" y="0"/>
          <a:ext cx="0" cy="0"/>
          <a:chOff x="0" y="0"/>
          <a:chExt cx="0" cy="0"/>
        </a:xfrm>
      </p:grpSpPr>
      <p:sp>
        <p:nvSpPr>
          <p:cNvPr id="169" name="Google Shape;169;p24"/>
          <p:cNvSpPr/>
          <p:nvPr/>
        </p:nvSpPr>
        <p:spPr>
          <a:xfrm>
            <a:off x="4204646" y="1631213"/>
            <a:ext cx="734700" cy="734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4"/>
          <p:cNvSpPr/>
          <p:nvPr/>
        </p:nvSpPr>
        <p:spPr>
          <a:xfrm>
            <a:off x="6751373" y="1631213"/>
            <a:ext cx="734700" cy="734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4"/>
          <p:cNvSpPr/>
          <p:nvPr/>
        </p:nvSpPr>
        <p:spPr>
          <a:xfrm>
            <a:off x="1657925" y="1631213"/>
            <a:ext cx="734700" cy="734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73" name="Google Shape;173;p24"/>
          <p:cNvSpPr txBox="1">
            <a:spLocks noGrp="1"/>
          </p:cNvSpPr>
          <p:nvPr>
            <p:ph type="title" idx="2"/>
          </p:nvPr>
        </p:nvSpPr>
        <p:spPr>
          <a:xfrm>
            <a:off x="937625" y="2368396"/>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74" name="Google Shape;174;p24"/>
          <p:cNvSpPr txBox="1">
            <a:spLocks noGrp="1"/>
          </p:cNvSpPr>
          <p:nvPr>
            <p:ph type="subTitle" idx="1"/>
          </p:nvPr>
        </p:nvSpPr>
        <p:spPr>
          <a:xfrm>
            <a:off x="937625" y="2746761"/>
            <a:ext cx="2175300" cy="12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175" name="Google Shape;175;p24"/>
          <p:cNvSpPr txBox="1">
            <a:spLocks noGrp="1"/>
          </p:cNvSpPr>
          <p:nvPr>
            <p:ph type="title" idx="3"/>
          </p:nvPr>
        </p:nvSpPr>
        <p:spPr>
          <a:xfrm>
            <a:off x="3484346" y="2368396"/>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76" name="Google Shape;176;p24"/>
          <p:cNvSpPr txBox="1">
            <a:spLocks noGrp="1"/>
          </p:cNvSpPr>
          <p:nvPr>
            <p:ph type="subTitle" idx="4"/>
          </p:nvPr>
        </p:nvSpPr>
        <p:spPr>
          <a:xfrm>
            <a:off x="3484346" y="2746761"/>
            <a:ext cx="2175300" cy="12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177" name="Google Shape;177;p24"/>
          <p:cNvSpPr txBox="1">
            <a:spLocks noGrp="1"/>
          </p:cNvSpPr>
          <p:nvPr>
            <p:ph type="title" idx="5"/>
          </p:nvPr>
        </p:nvSpPr>
        <p:spPr>
          <a:xfrm>
            <a:off x="6031073" y="2368396"/>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78" name="Google Shape;178;p24"/>
          <p:cNvSpPr txBox="1">
            <a:spLocks noGrp="1"/>
          </p:cNvSpPr>
          <p:nvPr>
            <p:ph type="subTitle" idx="6"/>
          </p:nvPr>
        </p:nvSpPr>
        <p:spPr>
          <a:xfrm>
            <a:off x="6031073" y="2746761"/>
            <a:ext cx="2175300" cy="12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 It's composed mostly of hydrogen and helium. It was named after the Roman god of wealth and agriculture. It’s the sixth planet from the Sun</a:t>
            </a:r>
            <a:endParaRPr/>
          </a:p>
        </p:txBody>
      </p:sp>
      <p:sp>
        <p:nvSpPr>
          <p:cNvPr id="179" name="Google Shape;179;p24"/>
          <p:cNvSpPr txBox="1">
            <a:spLocks noGrp="1"/>
          </p:cNvSpPr>
          <p:nvPr>
            <p:ph type="title" idx="7"/>
          </p:nvPr>
        </p:nvSpPr>
        <p:spPr>
          <a:xfrm>
            <a:off x="1657925" y="17747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80" name="Google Shape;180;p24"/>
          <p:cNvSpPr txBox="1">
            <a:spLocks noGrp="1"/>
          </p:cNvSpPr>
          <p:nvPr>
            <p:ph type="title" idx="8"/>
          </p:nvPr>
        </p:nvSpPr>
        <p:spPr>
          <a:xfrm>
            <a:off x="4204646" y="17747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81" name="Google Shape;181;p24"/>
          <p:cNvSpPr txBox="1">
            <a:spLocks noGrp="1"/>
          </p:cNvSpPr>
          <p:nvPr>
            <p:ph type="title" idx="9"/>
          </p:nvPr>
        </p:nvSpPr>
        <p:spPr>
          <a:xfrm>
            <a:off x="6751373" y="17747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182" name="Google Shape;182;p24"/>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sp>
        <p:nvSpPr>
          <p:cNvPr id="183" name="Google Shape;183;p24"/>
          <p:cNvSpPr/>
          <p:nvPr/>
        </p:nvSpPr>
        <p:spPr>
          <a:xfrm>
            <a:off x="4475546" y="4061463"/>
            <a:ext cx="192900" cy="192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4"/>
          <p:cNvSpPr/>
          <p:nvPr/>
        </p:nvSpPr>
        <p:spPr>
          <a:xfrm>
            <a:off x="7022273" y="4061463"/>
            <a:ext cx="192900" cy="192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1928825" y="4061463"/>
            <a:ext cx="192900" cy="192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6" name="Google Shape;186;p24"/>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187" name="Google Shape;187;p24"/>
          <p:cNvGrpSpPr/>
          <p:nvPr/>
        </p:nvGrpSpPr>
        <p:grpSpPr>
          <a:xfrm>
            <a:off x="-62573" y="959839"/>
            <a:ext cx="1629900" cy="289350"/>
            <a:chOff x="7920125" y="394825"/>
            <a:chExt cx="1629900" cy="289350"/>
          </a:xfrm>
        </p:grpSpPr>
        <p:sp>
          <p:nvSpPr>
            <p:cNvPr id="188" name="Google Shape;188;p24"/>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4"/>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4"/>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4"/>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4"/>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4"/>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4"/>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4"/>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4"/>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209"/>
        <p:cNvGrpSpPr/>
        <p:nvPr/>
      </p:nvGrpSpPr>
      <p:grpSpPr>
        <a:xfrm>
          <a:off x="0" y="0"/>
          <a:ext cx="0" cy="0"/>
          <a:chOff x="0" y="0"/>
          <a:chExt cx="0" cy="0"/>
        </a:xfrm>
      </p:grpSpPr>
      <p:grpSp>
        <p:nvGrpSpPr>
          <p:cNvPr id="210" name="Google Shape;210;p25"/>
          <p:cNvGrpSpPr/>
          <p:nvPr/>
        </p:nvGrpSpPr>
        <p:grpSpPr>
          <a:xfrm>
            <a:off x="269239" y="763524"/>
            <a:ext cx="2386800" cy="2386800"/>
            <a:chOff x="269239" y="624399"/>
            <a:chExt cx="2386800" cy="2386800"/>
          </a:xfrm>
        </p:grpSpPr>
        <p:sp>
          <p:nvSpPr>
            <p:cNvPr id="211" name="Google Shape;211;p25"/>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25"/>
          <p:cNvSpPr/>
          <p:nvPr/>
        </p:nvSpPr>
        <p:spPr>
          <a:xfrm>
            <a:off x="746539" y="1240824"/>
            <a:ext cx="1432200" cy="1432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5"/>
          <p:cNvSpPr txBox="1">
            <a:spLocks noGrp="1"/>
          </p:cNvSpPr>
          <p:nvPr>
            <p:ph type="title"/>
          </p:nvPr>
        </p:nvSpPr>
        <p:spPr>
          <a:xfrm>
            <a:off x="705475" y="3075100"/>
            <a:ext cx="6161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Name of the section</a:t>
            </a:r>
            <a:endParaRPr/>
          </a:p>
        </p:txBody>
      </p:sp>
      <p:sp>
        <p:nvSpPr>
          <p:cNvPr id="215" name="Google Shape;215;p25"/>
          <p:cNvSpPr txBox="1">
            <a:spLocks noGrp="1"/>
          </p:cNvSpPr>
          <p:nvPr>
            <p:ph type="title" idx="2"/>
          </p:nvPr>
        </p:nvSpPr>
        <p:spPr>
          <a:xfrm>
            <a:off x="730939" y="1536024"/>
            <a:ext cx="1463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6" name="Google Shape;216;p25"/>
          <p:cNvSpPr txBox="1">
            <a:spLocks noGrp="1"/>
          </p:cNvSpPr>
          <p:nvPr>
            <p:ph type="subTitle" idx="1"/>
          </p:nvPr>
        </p:nvSpPr>
        <p:spPr>
          <a:xfrm>
            <a:off x="705600" y="3855550"/>
            <a:ext cx="61617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217" name="Google Shape;217;p25"/>
          <p:cNvGrpSpPr/>
          <p:nvPr/>
        </p:nvGrpSpPr>
        <p:grpSpPr>
          <a:xfrm>
            <a:off x="5117075" y="1073814"/>
            <a:ext cx="2582400" cy="289350"/>
            <a:chOff x="6967625" y="394825"/>
            <a:chExt cx="2582400" cy="289350"/>
          </a:xfrm>
        </p:grpSpPr>
        <p:sp>
          <p:nvSpPr>
            <p:cNvPr id="218" name="Google Shape;218;p25"/>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5"/>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5"/>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5"/>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5"/>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5"/>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5"/>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5"/>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5"/>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5"/>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5"/>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5"/>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5"/>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6" name="Google Shape;246;p25"/>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247" name="Google Shape;247;p25"/>
          <p:cNvGrpSpPr/>
          <p:nvPr/>
        </p:nvGrpSpPr>
        <p:grpSpPr>
          <a:xfrm rot="5400000">
            <a:off x="8092063" y="4120614"/>
            <a:ext cx="677400" cy="289350"/>
            <a:chOff x="7539125" y="394825"/>
            <a:chExt cx="677400" cy="289350"/>
          </a:xfrm>
        </p:grpSpPr>
        <p:sp>
          <p:nvSpPr>
            <p:cNvPr id="248" name="Google Shape;248;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043493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59"/>
        <p:cNvGrpSpPr/>
        <p:nvPr/>
      </p:nvGrpSpPr>
      <p:grpSpPr>
        <a:xfrm>
          <a:off x="0" y="0"/>
          <a:ext cx="0" cy="0"/>
          <a:chOff x="0" y="0"/>
          <a:chExt cx="0" cy="0"/>
        </a:xfrm>
      </p:grpSpPr>
      <p:sp>
        <p:nvSpPr>
          <p:cNvPr id="260" name="Google Shape;260;p26"/>
          <p:cNvSpPr txBox="1">
            <a:spLocks noGrp="1"/>
          </p:cNvSpPr>
          <p:nvPr>
            <p:ph type="title"/>
          </p:nvPr>
        </p:nvSpPr>
        <p:spPr>
          <a:xfrm>
            <a:off x="720000" y="445025"/>
            <a:ext cx="3852000" cy="7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261" name="Google Shape;261;p26"/>
          <p:cNvSpPr txBox="1">
            <a:spLocks noGrp="1"/>
          </p:cNvSpPr>
          <p:nvPr>
            <p:ph type="subTitle" idx="1"/>
          </p:nvPr>
        </p:nvSpPr>
        <p:spPr>
          <a:xfrm>
            <a:off x="720000" y="1150025"/>
            <a:ext cx="3609900" cy="345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a:t>
            </a:r>
            <a:endParaRPr/>
          </a:p>
          <a:p>
            <a:pPr marL="0" lvl="0" indent="0" algn="l" rtl="0">
              <a:spcBef>
                <a:spcPts val="0"/>
              </a:spcBef>
              <a:spcAft>
                <a:spcPts val="0"/>
              </a:spcAft>
              <a:buNone/>
            </a:pPr>
            <a:endParaRPr/>
          </a:p>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cxnSp>
        <p:nvCxnSpPr>
          <p:cNvPr id="262" name="Google Shape;262;p26"/>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pic>
        <p:nvPicPr>
          <p:cNvPr id="263" name="Google Shape;263;p26"/>
          <p:cNvPicPr preferRelativeResize="0">
            <a:picLocks noGrp="1"/>
          </p:cNvPicPr>
          <p:nvPr>
            <p:ph type="pic" idx="2"/>
          </p:nvPr>
        </p:nvPicPr>
        <p:blipFill rotWithShape="1">
          <a:blip r:embed="rId3">
            <a:alphaModFix/>
          </a:blip>
          <a:srcRect l="25275" r="25270"/>
          <a:stretch/>
        </p:blipFill>
        <p:spPr>
          <a:xfrm>
            <a:off x="5083975" y="537575"/>
            <a:ext cx="3020099" cy="4064401"/>
          </a:xfrm>
          <a:prstGeom prst="rect">
            <a:avLst/>
          </a:prstGeom>
        </p:spPr>
      </p:pic>
      <p:grpSp>
        <p:nvGrpSpPr>
          <p:cNvPr id="264" name="Google Shape;264;p26"/>
          <p:cNvGrpSpPr/>
          <p:nvPr/>
        </p:nvGrpSpPr>
        <p:grpSpPr>
          <a:xfrm rot="-6299960">
            <a:off x="6905356" y="1983232"/>
            <a:ext cx="2386729" cy="2386729"/>
            <a:chOff x="269239" y="624399"/>
            <a:chExt cx="2386800" cy="2386800"/>
          </a:xfrm>
        </p:grpSpPr>
        <p:sp>
          <p:nvSpPr>
            <p:cNvPr id="265" name="Google Shape;265;p26"/>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26"/>
          <p:cNvSpPr/>
          <p:nvPr/>
        </p:nvSpPr>
        <p:spPr>
          <a:xfrm>
            <a:off x="7382620" y="2460496"/>
            <a:ext cx="1432200" cy="1432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6"/>
          <p:cNvGrpSpPr/>
          <p:nvPr/>
        </p:nvGrpSpPr>
        <p:grpSpPr>
          <a:xfrm>
            <a:off x="4618950" y="394814"/>
            <a:ext cx="2582400" cy="289350"/>
            <a:chOff x="6967625" y="394825"/>
            <a:chExt cx="2582400" cy="289350"/>
          </a:xfrm>
        </p:grpSpPr>
        <p:sp>
          <p:nvSpPr>
            <p:cNvPr id="269" name="Google Shape;269;p26"/>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300"/>
        <p:cNvGrpSpPr/>
        <p:nvPr/>
      </p:nvGrpSpPr>
      <p:grpSpPr>
        <a:xfrm>
          <a:off x="0" y="0"/>
          <a:ext cx="0" cy="0"/>
          <a:chOff x="0" y="0"/>
          <a:chExt cx="0" cy="0"/>
        </a:xfrm>
      </p:grpSpPr>
      <p:sp>
        <p:nvSpPr>
          <p:cNvPr id="301" name="Google Shape;301;p27"/>
          <p:cNvSpPr txBox="1">
            <a:spLocks noGrp="1"/>
          </p:cNvSpPr>
          <p:nvPr>
            <p:ph type="subTitle" idx="1"/>
          </p:nvPr>
        </p:nvSpPr>
        <p:spPr>
          <a:xfrm>
            <a:off x="1444525" y="1687288"/>
            <a:ext cx="6255000" cy="8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302" name="Google Shape;302;p27"/>
          <p:cNvSpPr txBox="1">
            <a:spLocks noGrp="1"/>
          </p:cNvSpPr>
          <p:nvPr>
            <p:ph type="title"/>
          </p:nvPr>
        </p:nvSpPr>
        <p:spPr>
          <a:xfrm>
            <a:off x="2277000" y="2571750"/>
            <a:ext cx="45900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grpSp>
        <p:nvGrpSpPr>
          <p:cNvPr id="303" name="Google Shape;303;p27"/>
          <p:cNvGrpSpPr/>
          <p:nvPr/>
        </p:nvGrpSpPr>
        <p:grpSpPr>
          <a:xfrm rot="-899982">
            <a:off x="6893914" y="2928668"/>
            <a:ext cx="2451226" cy="2451226"/>
            <a:chOff x="269239" y="624399"/>
            <a:chExt cx="2386800" cy="2386800"/>
          </a:xfrm>
        </p:grpSpPr>
        <p:sp>
          <p:nvSpPr>
            <p:cNvPr id="304" name="Google Shape;304;p27"/>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27"/>
          <p:cNvSpPr/>
          <p:nvPr/>
        </p:nvSpPr>
        <p:spPr>
          <a:xfrm>
            <a:off x="7384035" y="3418836"/>
            <a:ext cx="1470900" cy="1470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7" name="Google Shape;307;p27"/>
          <p:cNvCxnSpPr/>
          <p:nvPr/>
        </p:nvCxnSpPr>
        <p:spPr>
          <a:xfrm>
            <a:off x="705600" y="901900"/>
            <a:ext cx="7732800" cy="0"/>
          </a:xfrm>
          <a:prstGeom prst="straightConnector1">
            <a:avLst/>
          </a:prstGeom>
          <a:noFill/>
          <a:ln w="9525" cap="flat" cmpd="sng">
            <a:solidFill>
              <a:schemeClr val="dk1"/>
            </a:solidFill>
            <a:prstDash val="solid"/>
            <a:round/>
            <a:headEnd type="oval" w="med" len="med"/>
            <a:tailEnd type="oval" w="med" len="med"/>
          </a:ln>
        </p:spPr>
      </p:cxnSp>
      <p:sp>
        <p:nvSpPr>
          <p:cNvPr id="308" name="Google Shape;308;p27"/>
          <p:cNvSpPr/>
          <p:nvPr/>
        </p:nvSpPr>
        <p:spPr>
          <a:xfrm>
            <a:off x="949770" y="-256671"/>
            <a:ext cx="990300" cy="990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 name="Google Shape;309;p27"/>
          <p:cNvGrpSpPr/>
          <p:nvPr/>
        </p:nvGrpSpPr>
        <p:grpSpPr>
          <a:xfrm>
            <a:off x="705589" y="4279272"/>
            <a:ext cx="2877827" cy="322452"/>
            <a:chOff x="705589" y="4238349"/>
            <a:chExt cx="2877827" cy="322452"/>
          </a:xfrm>
        </p:grpSpPr>
        <p:sp>
          <p:nvSpPr>
            <p:cNvPr id="310" name="Google Shape;310;p27"/>
            <p:cNvSpPr/>
            <p:nvPr/>
          </p:nvSpPr>
          <p:spPr>
            <a:xfrm rot="-5400000">
              <a:off x="705589"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rot="-5400000">
              <a:off x="705589"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rot="-5400000">
              <a:off x="917882"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rot="-5400000">
              <a:off x="917882"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rot="-5400000">
              <a:off x="1130175"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rot="-5400000">
              <a:off x="1130175"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rot="-5400000">
              <a:off x="1342468"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rot="-5400000">
              <a:off x="1342468"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rot="-5400000">
              <a:off x="1554762"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rot="-5400000">
              <a:off x="1554762"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rot="-5400000">
              <a:off x="1767055"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rot="-5400000">
              <a:off x="1767055"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rot="-5400000">
              <a:off x="1979348"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rot="-5400000">
              <a:off x="1979348"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rot="-5400000">
              <a:off x="2191641"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rot="-5400000">
              <a:off x="2191641"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rot="-5400000">
              <a:off x="2403934"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rot="-5400000">
              <a:off x="2403934"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rot="-5400000">
              <a:off x="2616228"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rot="-5400000">
              <a:off x="2616228"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rot="-5400000">
              <a:off x="2828521"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rot="-5400000">
              <a:off x="2828521"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rot="-5400000">
              <a:off x="3040814"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rot="-5400000">
              <a:off x="3040814"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rot="-5400000">
              <a:off x="3253107"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rot="-5400000">
              <a:off x="3253107"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rot="-5400000">
              <a:off x="3465400"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rot="-5400000">
              <a:off x="3465400"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41"/>
        <p:cNvGrpSpPr/>
        <p:nvPr/>
      </p:nvGrpSpPr>
      <p:grpSpPr>
        <a:xfrm>
          <a:off x="0" y="0"/>
          <a:ext cx="0" cy="0"/>
          <a:chOff x="0" y="0"/>
          <a:chExt cx="0" cy="0"/>
        </a:xfrm>
      </p:grpSpPr>
      <p:sp>
        <p:nvSpPr>
          <p:cNvPr id="342" name="Google Shape;342;p28"/>
          <p:cNvSpPr txBox="1">
            <a:spLocks noGrp="1"/>
          </p:cNvSpPr>
          <p:nvPr>
            <p:ph type="title"/>
          </p:nvPr>
        </p:nvSpPr>
        <p:spPr>
          <a:xfrm>
            <a:off x="720000" y="445025"/>
            <a:ext cx="7704000" cy="69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to divide the content</a:t>
            </a:r>
            <a:endParaRPr/>
          </a:p>
        </p:txBody>
      </p:sp>
      <p:sp>
        <p:nvSpPr>
          <p:cNvPr id="343" name="Google Shape;343;p28"/>
          <p:cNvSpPr txBox="1">
            <a:spLocks noGrp="1"/>
          </p:cNvSpPr>
          <p:nvPr>
            <p:ph type="subTitle" idx="1"/>
          </p:nvPr>
        </p:nvSpPr>
        <p:spPr>
          <a:xfrm>
            <a:off x="4618950" y="2846750"/>
            <a:ext cx="3080400" cy="13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and its atmosphere is extremely poisonous</a:t>
            </a:r>
            <a:endParaRPr/>
          </a:p>
          <a:p>
            <a:pPr marL="0" lvl="0" indent="0" algn="ctr" rtl="0">
              <a:spcBef>
                <a:spcPts val="0"/>
              </a:spcBef>
              <a:spcAft>
                <a:spcPts val="0"/>
              </a:spcAft>
              <a:buNone/>
            </a:pPr>
            <a:endParaRPr/>
          </a:p>
          <a:p>
            <a:pPr marL="0" lvl="0" indent="0" algn="ctr" rtl="0">
              <a:spcBef>
                <a:spcPts val="0"/>
              </a:spcBef>
              <a:spcAft>
                <a:spcPts val="0"/>
              </a:spcAft>
              <a:buNone/>
            </a:pPr>
            <a:r>
              <a:rPr lang="en"/>
              <a:t>Mercury is the closest planet to the Sun and the smallest one in the Solar System</a:t>
            </a:r>
            <a:endParaRPr/>
          </a:p>
        </p:txBody>
      </p:sp>
      <p:sp>
        <p:nvSpPr>
          <p:cNvPr id="344" name="Google Shape;344;p28"/>
          <p:cNvSpPr txBox="1">
            <a:spLocks noGrp="1"/>
          </p:cNvSpPr>
          <p:nvPr>
            <p:ph type="subTitle" idx="2"/>
          </p:nvPr>
        </p:nvSpPr>
        <p:spPr>
          <a:xfrm>
            <a:off x="1444650" y="2846750"/>
            <a:ext cx="3080400" cy="13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a:p>
            <a:pPr marL="0" lvl="0" indent="0" algn="ctr" rtl="0">
              <a:spcBef>
                <a:spcPts val="0"/>
              </a:spcBef>
              <a:spcAft>
                <a:spcPts val="0"/>
              </a:spcAft>
              <a:buNone/>
            </a:pPr>
            <a:endParaRPr/>
          </a:p>
          <a:p>
            <a:pPr marL="0" lvl="0" indent="0" algn="ctr" rtl="0">
              <a:spcBef>
                <a:spcPts val="0"/>
              </a:spcBef>
              <a:spcAft>
                <a:spcPts val="0"/>
              </a:spcAft>
              <a:buNone/>
            </a:pPr>
            <a:r>
              <a:rPr lang="en"/>
              <a:t>Despite being red, Mars is actually a cold place. It's full of iron oxide dust</a:t>
            </a:r>
            <a:endParaRPr/>
          </a:p>
        </p:txBody>
      </p:sp>
      <p:sp>
        <p:nvSpPr>
          <p:cNvPr id="345" name="Google Shape;345;p28"/>
          <p:cNvSpPr txBox="1">
            <a:spLocks noGrp="1"/>
          </p:cNvSpPr>
          <p:nvPr>
            <p:ph type="subTitle" idx="3"/>
          </p:nvPr>
        </p:nvSpPr>
        <p:spPr>
          <a:xfrm>
            <a:off x="4618950" y="2538725"/>
            <a:ext cx="30735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 and Mercury</a:t>
            </a:r>
            <a:endParaRPr/>
          </a:p>
        </p:txBody>
      </p:sp>
      <p:sp>
        <p:nvSpPr>
          <p:cNvPr id="346" name="Google Shape;346;p28"/>
          <p:cNvSpPr txBox="1">
            <a:spLocks noGrp="1"/>
          </p:cNvSpPr>
          <p:nvPr>
            <p:ph type="subTitle" idx="4"/>
          </p:nvPr>
        </p:nvSpPr>
        <p:spPr>
          <a:xfrm>
            <a:off x="1444650" y="2538725"/>
            <a:ext cx="30804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 and Mars</a:t>
            </a:r>
            <a:endParaRPr/>
          </a:p>
        </p:txBody>
      </p:sp>
      <p:cxnSp>
        <p:nvCxnSpPr>
          <p:cNvPr id="347" name="Google Shape;347;p28"/>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cxnSp>
        <p:nvCxnSpPr>
          <p:cNvPr id="348" name="Google Shape;348;p28"/>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349" name="Google Shape;349;p28"/>
          <p:cNvGrpSpPr/>
          <p:nvPr/>
        </p:nvGrpSpPr>
        <p:grpSpPr>
          <a:xfrm>
            <a:off x="423863" y="1343339"/>
            <a:ext cx="289350" cy="1820400"/>
            <a:chOff x="423863" y="1343339"/>
            <a:chExt cx="289350" cy="1820400"/>
          </a:xfrm>
        </p:grpSpPr>
        <p:sp>
          <p:nvSpPr>
            <p:cNvPr id="350" name="Google Shape;350;p28"/>
            <p:cNvSpPr/>
            <p:nvPr/>
          </p:nvSpPr>
          <p:spPr>
            <a:xfrm>
              <a:off x="423863" y="1343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607313" y="1343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423863" y="1533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8"/>
            <p:cNvSpPr/>
            <p:nvPr/>
          </p:nvSpPr>
          <p:spPr>
            <a:xfrm>
              <a:off x="607313" y="1533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a:off x="423863" y="1724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a:off x="607313" y="1724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423863" y="1914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607313" y="1914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423863" y="2105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607313" y="2105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423863" y="2295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607313" y="2295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423863" y="2486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607313" y="2486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8"/>
            <p:cNvSpPr/>
            <p:nvPr/>
          </p:nvSpPr>
          <p:spPr>
            <a:xfrm>
              <a:off x="423863" y="2676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8"/>
            <p:cNvSpPr/>
            <p:nvPr/>
          </p:nvSpPr>
          <p:spPr>
            <a:xfrm>
              <a:off x="607313" y="2676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8"/>
            <p:cNvSpPr/>
            <p:nvPr/>
          </p:nvSpPr>
          <p:spPr>
            <a:xfrm>
              <a:off x="423863" y="2867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8"/>
            <p:cNvSpPr/>
            <p:nvPr/>
          </p:nvSpPr>
          <p:spPr>
            <a:xfrm>
              <a:off x="607313" y="2867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8"/>
            <p:cNvSpPr/>
            <p:nvPr/>
          </p:nvSpPr>
          <p:spPr>
            <a:xfrm>
              <a:off x="423863" y="3057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8"/>
            <p:cNvSpPr/>
            <p:nvPr/>
          </p:nvSpPr>
          <p:spPr>
            <a:xfrm>
              <a:off x="607313" y="3057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28"/>
          <p:cNvGrpSpPr/>
          <p:nvPr/>
        </p:nvGrpSpPr>
        <p:grpSpPr>
          <a:xfrm>
            <a:off x="8286088" y="3248339"/>
            <a:ext cx="289350" cy="677400"/>
            <a:chOff x="8286088" y="3248339"/>
            <a:chExt cx="289350" cy="677400"/>
          </a:xfrm>
        </p:grpSpPr>
        <p:sp>
          <p:nvSpPr>
            <p:cNvPr id="371" name="Google Shape;371;p28"/>
            <p:cNvSpPr/>
            <p:nvPr/>
          </p:nvSpPr>
          <p:spPr>
            <a:xfrm>
              <a:off x="8286088" y="3248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8"/>
            <p:cNvSpPr/>
            <p:nvPr/>
          </p:nvSpPr>
          <p:spPr>
            <a:xfrm>
              <a:off x="8469538" y="3248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8"/>
            <p:cNvSpPr/>
            <p:nvPr/>
          </p:nvSpPr>
          <p:spPr>
            <a:xfrm>
              <a:off x="8286088" y="3438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8"/>
            <p:cNvSpPr/>
            <p:nvPr/>
          </p:nvSpPr>
          <p:spPr>
            <a:xfrm>
              <a:off x="8469538" y="3438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8"/>
            <p:cNvSpPr/>
            <p:nvPr/>
          </p:nvSpPr>
          <p:spPr>
            <a:xfrm>
              <a:off x="8286088" y="3629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8"/>
            <p:cNvSpPr/>
            <p:nvPr/>
          </p:nvSpPr>
          <p:spPr>
            <a:xfrm>
              <a:off x="8469538" y="3629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8"/>
            <p:cNvSpPr/>
            <p:nvPr/>
          </p:nvSpPr>
          <p:spPr>
            <a:xfrm>
              <a:off x="8286088" y="3819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8469538" y="3819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28"/>
          <p:cNvGrpSpPr/>
          <p:nvPr/>
        </p:nvGrpSpPr>
        <p:grpSpPr>
          <a:xfrm>
            <a:off x="5729700" y="1422200"/>
            <a:ext cx="858900" cy="858900"/>
            <a:chOff x="5729700" y="1422200"/>
            <a:chExt cx="858900" cy="858900"/>
          </a:xfrm>
        </p:grpSpPr>
        <p:sp>
          <p:nvSpPr>
            <p:cNvPr id="380" name="Google Shape;380;p28"/>
            <p:cNvSpPr/>
            <p:nvPr/>
          </p:nvSpPr>
          <p:spPr>
            <a:xfrm>
              <a:off x="5729700" y="1422200"/>
              <a:ext cx="858900" cy="858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28"/>
            <p:cNvGrpSpPr/>
            <p:nvPr/>
          </p:nvGrpSpPr>
          <p:grpSpPr>
            <a:xfrm>
              <a:off x="5953191" y="1648941"/>
              <a:ext cx="411905" cy="405420"/>
              <a:chOff x="2404875" y="3592725"/>
              <a:chExt cx="298525" cy="293825"/>
            </a:xfrm>
          </p:grpSpPr>
          <p:sp>
            <p:nvSpPr>
              <p:cNvPr id="382" name="Google Shape;382;p2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 name="Google Shape;385;p28"/>
          <p:cNvGrpSpPr/>
          <p:nvPr/>
        </p:nvGrpSpPr>
        <p:grpSpPr>
          <a:xfrm>
            <a:off x="2555400" y="1422200"/>
            <a:ext cx="858900" cy="858900"/>
            <a:chOff x="2555400" y="1422200"/>
            <a:chExt cx="858900" cy="858900"/>
          </a:xfrm>
        </p:grpSpPr>
        <p:sp>
          <p:nvSpPr>
            <p:cNvPr id="386" name="Google Shape;386;p28"/>
            <p:cNvSpPr/>
            <p:nvPr/>
          </p:nvSpPr>
          <p:spPr>
            <a:xfrm>
              <a:off x="2555400" y="1422200"/>
              <a:ext cx="858900" cy="858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28"/>
            <p:cNvGrpSpPr/>
            <p:nvPr/>
          </p:nvGrpSpPr>
          <p:grpSpPr>
            <a:xfrm>
              <a:off x="2793561" y="1648169"/>
              <a:ext cx="382584" cy="406972"/>
              <a:chOff x="5364750" y="3235150"/>
              <a:chExt cx="277275" cy="294950"/>
            </a:xfrm>
          </p:grpSpPr>
          <p:sp>
            <p:nvSpPr>
              <p:cNvPr id="388" name="Google Shape;388;p2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399"/>
        <p:cNvGrpSpPr/>
        <p:nvPr/>
      </p:nvGrpSpPr>
      <p:grpSpPr>
        <a:xfrm>
          <a:off x="0" y="0"/>
          <a:ext cx="0" cy="0"/>
          <a:chOff x="0" y="0"/>
          <a:chExt cx="0" cy="0"/>
        </a:xfrm>
      </p:grpSpPr>
      <p:sp>
        <p:nvSpPr>
          <p:cNvPr id="400" name="Google Shape;400;p29"/>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bullet points</a:t>
            </a:r>
            <a:endParaRPr/>
          </a:p>
        </p:txBody>
      </p:sp>
      <p:sp>
        <p:nvSpPr>
          <p:cNvPr id="401" name="Google Shape;401;p29"/>
          <p:cNvSpPr txBox="1">
            <a:spLocks noGrp="1"/>
          </p:cNvSpPr>
          <p:nvPr>
            <p:ph type="subTitle" idx="1"/>
          </p:nvPr>
        </p:nvSpPr>
        <p:spPr>
          <a:xfrm>
            <a:off x="3840500" y="1343350"/>
            <a:ext cx="4590300" cy="32607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Venus has a beautiful name and is the second planet from the Sun. It’s terribly hot, even hotter than Mercury, and its atmosphere is extremely poisonous. It’s the second-brightest natural object in the night sky after the Moon</a:t>
            </a:r>
            <a:endParaRPr/>
          </a:p>
          <a:p>
            <a:pPr marL="457200" lvl="0" indent="-298450" algn="l" rtl="0">
              <a:spcBef>
                <a:spcPts val="1000"/>
              </a:spcBef>
              <a:spcAft>
                <a:spcPts val="0"/>
              </a:spcAft>
              <a:buSzPts val="1100"/>
              <a:buChar char="●"/>
            </a:pPr>
            <a:r>
              <a:rPr lang="en"/>
              <a:t>Earth is the third planet from the Sun and the only one that harbors life in the Solar System. We all live on it!</a:t>
            </a:r>
            <a:endParaRPr/>
          </a:p>
          <a:p>
            <a:pPr marL="457200" lvl="0" indent="-298450" algn="l" rtl="0">
              <a:spcBef>
                <a:spcPts val="1000"/>
              </a:spcBef>
              <a:spcAft>
                <a:spcPts val="0"/>
              </a:spcAft>
              <a:buSzPts val="1100"/>
              <a:buChar char="●"/>
            </a:pPr>
            <a:r>
              <a:rPr lang="en"/>
              <a:t>Jupiter is a gas giant and the biggest planet in the Solar System. It's the fourth-brightest object in the night sky. It was named after the Roman god of the skies and lightning</a:t>
            </a:r>
            <a:endParaRPr/>
          </a:p>
          <a:p>
            <a:pPr marL="457200" lvl="0" indent="-298450" algn="l" rtl="0">
              <a:spcBef>
                <a:spcPts val="1000"/>
              </a:spcBef>
              <a:spcAft>
                <a:spcPts val="0"/>
              </a:spcAft>
              <a:buSzPts val="1100"/>
              <a:buChar char="●"/>
            </a:pPr>
            <a:r>
              <a:rPr lang="en"/>
              <a:t>Mercury is the smallest planet in the Solar System. It was named after the Roman messenger god</a:t>
            </a:r>
            <a:endParaRPr/>
          </a:p>
          <a:p>
            <a:pPr marL="457200" lvl="0" indent="-298450" algn="l" rtl="0">
              <a:spcBef>
                <a:spcPts val="1000"/>
              </a:spcBef>
              <a:spcAft>
                <a:spcPts val="1000"/>
              </a:spcAft>
              <a:buSzPts val="1100"/>
              <a:buChar char="●"/>
            </a:pPr>
            <a:r>
              <a:rPr lang="en"/>
              <a:t>Despite being red, Mars is actually a cold place. It's full of iron oxide dust, which gives the planet its reddish cast</a:t>
            </a:r>
            <a:endParaRPr/>
          </a:p>
        </p:txBody>
      </p:sp>
      <p:grpSp>
        <p:nvGrpSpPr>
          <p:cNvPr id="402" name="Google Shape;402;p29"/>
          <p:cNvGrpSpPr/>
          <p:nvPr/>
        </p:nvGrpSpPr>
        <p:grpSpPr>
          <a:xfrm rot="-5400000">
            <a:off x="7053942" y="-1380678"/>
            <a:ext cx="3151531" cy="3151531"/>
            <a:chOff x="269239" y="624399"/>
            <a:chExt cx="2386800" cy="2386800"/>
          </a:xfrm>
        </p:grpSpPr>
        <p:sp>
          <p:nvSpPr>
            <p:cNvPr id="403" name="Google Shape;403;p29"/>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9"/>
          <p:cNvSpPr/>
          <p:nvPr/>
        </p:nvSpPr>
        <p:spPr>
          <a:xfrm>
            <a:off x="7684189" y="-750389"/>
            <a:ext cx="1891200" cy="1891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6" name="Google Shape;406;p29"/>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407" name="Google Shape;407;p29"/>
          <p:cNvGrpSpPr/>
          <p:nvPr/>
        </p:nvGrpSpPr>
        <p:grpSpPr>
          <a:xfrm rot="5400000">
            <a:off x="88763" y="1823114"/>
            <a:ext cx="1248900" cy="289350"/>
            <a:chOff x="6967625" y="394825"/>
            <a:chExt cx="1248900" cy="289350"/>
          </a:xfrm>
        </p:grpSpPr>
        <p:sp>
          <p:nvSpPr>
            <p:cNvPr id="408" name="Google Shape;408;p29"/>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2" name="Google Shape;422;p29"/>
          <p:cNvPicPr preferRelativeResize="0">
            <a:picLocks noGrp="1"/>
          </p:cNvPicPr>
          <p:nvPr>
            <p:ph type="pic" idx="2"/>
          </p:nvPr>
        </p:nvPicPr>
        <p:blipFill rotWithShape="1">
          <a:blip r:embed="rId3">
            <a:alphaModFix/>
          </a:blip>
          <a:srcRect l="21840" r="21840"/>
          <a:stretch/>
        </p:blipFill>
        <p:spPr>
          <a:xfrm>
            <a:off x="983000" y="1346675"/>
            <a:ext cx="2755200" cy="326069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cxnSp>
        <p:nvCxnSpPr>
          <p:cNvPr id="307" name="Google Shape;307;p27"/>
          <p:cNvCxnSpPr/>
          <p:nvPr/>
        </p:nvCxnSpPr>
        <p:spPr>
          <a:xfrm>
            <a:off x="705600" y="901900"/>
            <a:ext cx="7732800" cy="0"/>
          </a:xfrm>
          <a:prstGeom prst="straightConnector1">
            <a:avLst/>
          </a:prstGeom>
          <a:noFill/>
          <a:ln w="9525" cap="flat" cmpd="sng">
            <a:solidFill>
              <a:schemeClr val="dk1"/>
            </a:solidFill>
            <a:prstDash val="solid"/>
            <a:round/>
            <a:headEnd type="oval" w="med" len="med"/>
            <a:tailEnd type="oval" w="med" len="med"/>
          </a:ln>
        </p:spPr>
      </p:cxnSp>
      <p:sp>
        <p:nvSpPr>
          <p:cNvPr id="308" name="Google Shape;308;p27"/>
          <p:cNvSpPr/>
          <p:nvPr/>
        </p:nvSpPr>
        <p:spPr>
          <a:xfrm>
            <a:off x="323528" y="-535209"/>
            <a:ext cx="990300" cy="990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0;p26">
            <a:extLst>
              <a:ext uri="{FF2B5EF4-FFF2-40B4-BE49-F238E27FC236}">
                <a16:creationId xmlns:a16="http://schemas.microsoft.com/office/drawing/2014/main" id="{CD68E85C-239D-0E46-7689-CDEED12A81F7}"/>
              </a:ext>
            </a:extLst>
          </p:cNvPr>
          <p:cNvSpPr txBox="1">
            <a:spLocks noGrp="1"/>
          </p:cNvSpPr>
          <p:nvPr>
            <p:ph type="title"/>
          </p:nvPr>
        </p:nvSpPr>
        <p:spPr>
          <a:xfrm>
            <a:off x="720000" y="282574"/>
            <a:ext cx="3852000" cy="7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Problem Statement</a:t>
            </a:r>
            <a:endParaRPr sz="3200" dirty="0"/>
          </a:p>
        </p:txBody>
      </p:sp>
      <p:sp>
        <p:nvSpPr>
          <p:cNvPr id="7" name="Google Shape;261;p26">
            <a:extLst>
              <a:ext uri="{FF2B5EF4-FFF2-40B4-BE49-F238E27FC236}">
                <a16:creationId xmlns:a16="http://schemas.microsoft.com/office/drawing/2014/main" id="{20DE5558-25C7-5378-A73F-D46BFF2226EC}"/>
              </a:ext>
            </a:extLst>
          </p:cNvPr>
          <p:cNvSpPr txBox="1">
            <a:spLocks noGrp="1"/>
          </p:cNvSpPr>
          <p:nvPr>
            <p:ph type="subTitle" idx="1"/>
          </p:nvPr>
        </p:nvSpPr>
        <p:spPr>
          <a:xfrm>
            <a:off x="983431" y="989016"/>
            <a:ext cx="7177135" cy="3453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SG" sz="1600" dirty="0"/>
              <a:t>A digital bank in Singapore wants to </a:t>
            </a:r>
            <a:r>
              <a:rPr lang="en-SG" sz="1600" b="1" dirty="0"/>
              <a:t>shorten its account opening process </a:t>
            </a:r>
            <a:r>
              <a:rPr lang="en-SG" sz="1600" dirty="0"/>
              <a:t>by automating its customer identification (ID) validation process. Currently:</a:t>
            </a:r>
          </a:p>
        </p:txBody>
      </p:sp>
      <p:sp>
        <p:nvSpPr>
          <p:cNvPr id="25" name="TextBox 24">
            <a:extLst>
              <a:ext uri="{FF2B5EF4-FFF2-40B4-BE49-F238E27FC236}">
                <a16:creationId xmlns:a16="http://schemas.microsoft.com/office/drawing/2014/main" id="{D41A091C-E889-AE66-EB61-80EAF943B40C}"/>
              </a:ext>
            </a:extLst>
          </p:cNvPr>
          <p:cNvSpPr txBox="1"/>
          <p:nvPr/>
        </p:nvSpPr>
        <p:spPr>
          <a:xfrm>
            <a:off x="983430" y="4619912"/>
            <a:ext cx="6756921" cy="400110"/>
          </a:xfrm>
          <a:prstGeom prst="rect">
            <a:avLst/>
          </a:prstGeom>
          <a:noFill/>
        </p:spPr>
        <p:txBody>
          <a:bodyPr wrap="square">
            <a:spAutoFit/>
          </a:bodyPr>
          <a:lstStyle/>
          <a:p>
            <a:r>
              <a:rPr lang="en-GB" sz="1000" dirty="0"/>
              <a:t>*For reference: an incorrect photo submission to Singapore’s ICA may double the process time (</a:t>
            </a:r>
            <a:r>
              <a:rPr lang="en-SG" sz="1000" dirty="0">
                <a:hlinkClick r:id="rId3"/>
              </a:rPr>
              <a:t>Straits Times</a:t>
            </a:r>
            <a:r>
              <a:rPr lang="en-GB" sz="1000" dirty="0"/>
              <a:t>): 2 weeks for NRIC, 4 weeks for passport</a:t>
            </a:r>
            <a:r>
              <a:rPr lang="en-SG" sz="1000" dirty="0"/>
              <a:t> (</a:t>
            </a:r>
            <a:r>
              <a:rPr lang="en-SG" sz="1000" dirty="0">
                <a:hlinkClick r:id="rId4"/>
              </a:rPr>
              <a:t>ICA</a:t>
            </a:r>
            <a:r>
              <a:rPr lang="en-SG" sz="1000" dirty="0"/>
              <a:t>)</a:t>
            </a:r>
          </a:p>
        </p:txBody>
      </p:sp>
      <p:sp>
        <p:nvSpPr>
          <p:cNvPr id="356" name="TextBox 355">
            <a:extLst>
              <a:ext uri="{FF2B5EF4-FFF2-40B4-BE49-F238E27FC236}">
                <a16:creationId xmlns:a16="http://schemas.microsoft.com/office/drawing/2014/main" id="{7C03A2D0-EBB2-4CF2-64BF-0D5AFC62D6EF}"/>
              </a:ext>
            </a:extLst>
          </p:cNvPr>
          <p:cNvSpPr txBox="1"/>
          <p:nvPr/>
        </p:nvSpPr>
        <p:spPr>
          <a:xfrm>
            <a:off x="4283968" y="4227934"/>
            <a:ext cx="3384376" cy="523220"/>
          </a:xfrm>
          <a:prstGeom prst="rect">
            <a:avLst/>
          </a:prstGeom>
          <a:noFill/>
        </p:spPr>
        <p:txBody>
          <a:bodyPr wrap="square">
            <a:spAutoFit/>
          </a:bodyPr>
          <a:lstStyle/>
          <a:p>
            <a:pPr marL="0" lvl="0" indent="0" algn="l" rtl="0">
              <a:spcBef>
                <a:spcPts val="0"/>
              </a:spcBef>
              <a:spcAft>
                <a:spcPts val="0"/>
              </a:spcAft>
              <a:buNone/>
            </a:pPr>
            <a:r>
              <a:rPr lang="en-GB" b="1" dirty="0"/>
              <a:t>Processing time: 3 – 5 working days*</a:t>
            </a:r>
          </a:p>
          <a:p>
            <a:pPr marL="0" lvl="0" indent="0" algn="l" rtl="0">
              <a:spcBef>
                <a:spcPts val="0"/>
              </a:spcBef>
              <a:spcAft>
                <a:spcPts val="0"/>
              </a:spcAft>
              <a:buNone/>
            </a:pPr>
            <a:endParaRPr lang="en-GB" dirty="0"/>
          </a:p>
        </p:txBody>
      </p:sp>
      <p:grpSp>
        <p:nvGrpSpPr>
          <p:cNvPr id="357" name="Google Shape;303;p27">
            <a:extLst>
              <a:ext uri="{FF2B5EF4-FFF2-40B4-BE49-F238E27FC236}">
                <a16:creationId xmlns:a16="http://schemas.microsoft.com/office/drawing/2014/main" id="{937C0BE9-AC60-4687-4235-92AE271A8E7F}"/>
              </a:ext>
            </a:extLst>
          </p:cNvPr>
          <p:cNvGrpSpPr/>
          <p:nvPr/>
        </p:nvGrpSpPr>
        <p:grpSpPr>
          <a:xfrm rot="-899982">
            <a:off x="7994847" y="3983842"/>
            <a:ext cx="1773045" cy="1773045"/>
            <a:chOff x="599416" y="954576"/>
            <a:chExt cx="1726444" cy="1726444"/>
          </a:xfrm>
        </p:grpSpPr>
        <p:sp>
          <p:nvSpPr>
            <p:cNvPr id="358" name="Google Shape;304;p27">
              <a:extLst>
                <a:ext uri="{FF2B5EF4-FFF2-40B4-BE49-F238E27FC236}">
                  <a16:creationId xmlns:a16="http://schemas.microsoft.com/office/drawing/2014/main" id="{0188C2BA-04C0-2518-E34C-EC55092CBFDE}"/>
                </a:ext>
              </a:extLst>
            </p:cNvPr>
            <p:cNvSpPr/>
            <p:nvPr/>
          </p:nvSpPr>
          <p:spPr>
            <a:xfrm rot="19629462">
              <a:off x="599416" y="954576"/>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05;p27">
              <a:extLst>
                <a:ext uri="{FF2B5EF4-FFF2-40B4-BE49-F238E27FC236}">
                  <a16:creationId xmlns:a16="http://schemas.microsoft.com/office/drawing/2014/main" id="{D96C389D-D3BB-E070-C599-6AD9ABBFAA98}"/>
                </a:ext>
              </a:extLst>
            </p:cNvPr>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 name="Google Shape;306;p27">
            <a:extLst>
              <a:ext uri="{FF2B5EF4-FFF2-40B4-BE49-F238E27FC236}">
                <a16:creationId xmlns:a16="http://schemas.microsoft.com/office/drawing/2014/main" id="{D9407C31-1014-ABFB-2013-10B836574040}"/>
              </a:ext>
            </a:extLst>
          </p:cNvPr>
          <p:cNvSpPr/>
          <p:nvPr/>
        </p:nvSpPr>
        <p:spPr>
          <a:xfrm>
            <a:off x="8145879" y="4134920"/>
            <a:ext cx="1470900" cy="1470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8" name="Picture 377">
            <a:extLst>
              <a:ext uri="{FF2B5EF4-FFF2-40B4-BE49-F238E27FC236}">
                <a16:creationId xmlns:a16="http://schemas.microsoft.com/office/drawing/2014/main" id="{7C821800-C433-FD9E-467A-C3097EA969F3}"/>
              </a:ext>
            </a:extLst>
          </p:cNvPr>
          <p:cNvPicPr>
            <a:picLocks noChangeAspect="1"/>
          </p:cNvPicPr>
          <p:nvPr/>
        </p:nvPicPr>
        <p:blipFill>
          <a:blip r:embed="rId5"/>
          <a:stretch>
            <a:fillRect/>
          </a:stretch>
        </p:blipFill>
        <p:spPr>
          <a:xfrm>
            <a:off x="1245146" y="1625134"/>
            <a:ext cx="6653703" cy="2602800"/>
          </a:xfrm>
          <a:prstGeom prst="rect">
            <a:avLst/>
          </a:prstGeom>
        </p:spPr>
      </p:pic>
    </p:spTree>
    <p:extLst>
      <p:ext uri="{BB962C8B-B14F-4D97-AF65-F5344CB8AC3E}">
        <p14:creationId xmlns:p14="http://schemas.microsoft.com/office/powerpoint/2010/main" val="27395201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426"/>
        <p:cNvGrpSpPr/>
        <p:nvPr/>
      </p:nvGrpSpPr>
      <p:grpSpPr>
        <a:xfrm>
          <a:off x="0" y="0"/>
          <a:ext cx="0" cy="0"/>
          <a:chOff x="0" y="0"/>
          <a:chExt cx="0" cy="0"/>
        </a:xfrm>
      </p:grpSpPr>
      <p:sp>
        <p:nvSpPr>
          <p:cNvPr id="427" name="Google Shape;42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are always useful</a:t>
            </a:r>
            <a:endParaRPr/>
          </a:p>
        </p:txBody>
      </p:sp>
      <p:sp>
        <p:nvSpPr>
          <p:cNvPr id="428" name="Google Shape;428;p30"/>
          <p:cNvSpPr txBox="1"/>
          <p:nvPr/>
        </p:nvSpPr>
        <p:spPr>
          <a:xfrm flipH="1">
            <a:off x="705600" y="1902913"/>
            <a:ext cx="2143200" cy="38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Playfair Display ExtraBold"/>
                <a:ea typeface="Playfair Display ExtraBold"/>
                <a:cs typeface="Playfair Display ExtraBold"/>
                <a:sym typeface="Playfair Display ExtraBold"/>
              </a:rPr>
              <a:t>Venus</a:t>
            </a:r>
            <a:endParaRPr sz="2400">
              <a:solidFill>
                <a:schemeClr val="dk1"/>
              </a:solidFill>
              <a:latin typeface="Playfair Display ExtraBold"/>
              <a:ea typeface="Playfair Display ExtraBold"/>
              <a:cs typeface="Playfair Display ExtraBold"/>
              <a:sym typeface="Playfair Display ExtraBold"/>
            </a:endParaRPr>
          </a:p>
        </p:txBody>
      </p:sp>
      <p:sp>
        <p:nvSpPr>
          <p:cNvPr id="429" name="Google Shape;429;p30"/>
          <p:cNvSpPr txBox="1"/>
          <p:nvPr/>
        </p:nvSpPr>
        <p:spPr>
          <a:xfrm flipH="1">
            <a:off x="705601" y="3136181"/>
            <a:ext cx="2143200" cy="571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a:solidFill>
                  <a:schemeClr val="dk1"/>
                </a:solidFill>
                <a:latin typeface="Roboto"/>
                <a:ea typeface="Roboto"/>
                <a:cs typeface="Roboto"/>
                <a:sym typeface="Roboto"/>
              </a:rPr>
              <a:t>Venus is the second planet from the Sun</a:t>
            </a:r>
            <a:endParaRPr sz="1100">
              <a:solidFill>
                <a:schemeClr val="dk1"/>
              </a:solidFill>
              <a:latin typeface="Roboto"/>
              <a:ea typeface="Roboto"/>
              <a:cs typeface="Roboto"/>
              <a:sym typeface="Roboto"/>
            </a:endParaRPr>
          </a:p>
        </p:txBody>
      </p:sp>
      <p:sp>
        <p:nvSpPr>
          <p:cNvPr id="430" name="Google Shape;430;p30"/>
          <p:cNvSpPr txBox="1"/>
          <p:nvPr/>
        </p:nvSpPr>
        <p:spPr>
          <a:xfrm flipH="1">
            <a:off x="705601" y="2881650"/>
            <a:ext cx="2143200" cy="38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Playfair Display ExtraBold"/>
                <a:ea typeface="Playfair Display ExtraBold"/>
                <a:cs typeface="Playfair Display ExtraBold"/>
                <a:sym typeface="Playfair Display ExtraBold"/>
              </a:rPr>
              <a:t>Mercury</a:t>
            </a:r>
            <a:endParaRPr sz="2400">
              <a:solidFill>
                <a:schemeClr val="dk1"/>
              </a:solidFill>
              <a:latin typeface="Playfair Display ExtraBold"/>
              <a:ea typeface="Playfair Display ExtraBold"/>
              <a:cs typeface="Playfair Display ExtraBold"/>
              <a:sym typeface="Playfair Display ExtraBold"/>
            </a:endParaRPr>
          </a:p>
        </p:txBody>
      </p:sp>
      <p:sp>
        <p:nvSpPr>
          <p:cNvPr id="431" name="Google Shape;431;p30"/>
          <p:cNvSpPr txBox="1"/>
          <p:nvPr/>
        </p:nvSpPr>
        <p:spPr>
          <a:xfrm flipH="1">
            <a:off x="705602" y="2157443"/>
            <a:ext cx="2143200" cy="571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a:solidFill>
                  <a:schemeClr val="dk1"/>
                </a:solidFill>
                <a:latin typeface="Roboto"/>
                <a:ea typeface="Roboto"/>
                <a:cs typeface="Roboto"/>
                <a:sym typeface="Roboto"/>
              </a:rPr>
              <a:t>Mercury is the smallest planet in the Solar System</a:t>
            </a:r>
            <a:endParaRPr sz="1100">
              <a:solidFill>
                <a:schemeClr val="dk1"/>
              </a:solidFill>
              <a:latin typeface="Roboto"/>
              <a:ea typeface="Roboto"/>
              <a:cs typeface="Roboto"/>
              <a:sym typeface="Roboto"/>
            </a:endParaRPr>
          </a:p>
        </p:txBody>
      </p:sp>
      <p:sp>
        <p:nvSpPr>
          <p:cNvPr id="432" name="Google Shape;432;p30"/>
          <p:cNvSpPr txBox="1"/>
          <p:nvPr/>
        </p:nvSpPr>
        <p:spPr>
          <a:xfrm flipH="1">
            <a:off x="6295200" y="1902925"/>
            <a:ext cx="2143200" cy="384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Playfair Display ExtraBold"/>
                <a:ea typeface="Playfair Display ExtraBold"/>
                <a:cs typeface="Playfair Display ExtraBold"/>
                <a:sym typeface="Playfair Display ExtraBold"/>
              </a:rPr>
              <a:t>Mars</a:t>
            </a:r>
            <a:endParaRPr sz="2400">
              <a:solidFill>
                <a:schemeClr val="dk1"/>
              </a:solidFill>
              <a:latin typeface="Playfair Display ExtraBold"/>
              <a:ea typeface="Playfair Display ExtraBold"/>
              <a:cs typeface="Playfair Display ExtraBold"/>
              <a:sym typeface="Playfair Display ExtraBold"/>
            </a:endParaRPr>
          </a:p>
        </p:txBody>
      </p:sp>
      <p:sp>
        <p:nvSpPr>
          <p:cNvPr id="433" name="Google Shape;433;p30"/>
          <p:cNvSpPr txBox="1"/>
          <p:nvPr/>
        </p:nvSpPr>
        <p:spPr>
          <a:xfrm flipH="1">
            <a:off x="6295202" y="2157456"/>
            <a:ext cx="2143200" cy="57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Despite being red, Mars is a very cold place</a:t>
            </a:r>
            <a:endParaRPr sz="1100">
              <a:solidFill>
                <a:schemeClr val="dk1"/>
              </a:solidFill>
              <a:latin typeface="Roboto"/>
              <a:ea typeface="Roboto"/>
              <a:cs typeface="Roboto"/>
              <a:sym typeface="Roboto"/>
            </a:endParaRPr>
          </a:p>
        </p:txBody>
      </p:sp>
      <p:sp>
        <p:nvSpPr>
          <p:cNvPr id="434" name="Google Shape;434;p30"/>
          <p:cNvSpPr txBox="1"/>
          <p:nvPr/>
        </p:nvSpPr>
        <p:spPr>
          <a:xfrm flipH="1">
            <a:off x="6280801" y="2881650"/>
            <a:ext cx="2143200" cy="384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Playfair Display ExtraBold"/>
                <a:ea typeface="Playfair Display ExtraBold"/>
                <a:cs typeface="Playfair Display ExtraBold"/>
                <a:sym typeface="Playfair Display ExtraBold"/>
              </a:rPr>
              <a:t>Jupiter</a:t>
            </a:r>
            <a:endParaRPr sz="2400">
              <a:solidFill>
                <a:schemeClr val="dk1"/>
              </a:solidFill>
              <a:latin typeface="Playfair Display ExtraBold"/>
              <a:ea typeface="Playfair Display ExtraBold"/>
              <a:cs typeface="Playfair Display ExtraBold"/>
              <a:sym typeface="Playfair Display ExtraBold"/>
            </a:endParaRPr>
          </a:p>
        </p:txBody>
      </p:sp>
      <p:sp>
        <p:nvSpPr>
          <p:cNvPr id="435" name="Google Shape;435;p30"/>
          <p:cNvSpPr txBox="1"/>
          <p:nvPr/>
        </p:nvSpPr>
        <p:spPr>
          <a:xfrm flipH="1">
            <a:off x="6280801" y="3136181"/>
            <a:ext cx="2143200" cy="57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Jupiter is the biggest planet in the Solar System</a:t>
            </a:r>
            <a:endParaRPr sz="1100">
              <a:solidFill>
                <a:schemeClr val="dk1"/>
              </a:solidFill>
              <a:latin typeface="Roboto"/>
              <a:ea typeface="Roboto"/>
              <a:cs typeface="Roboto"/>
              <a:sym typeface="Roboto"/>
            </a:endParaRPr>
          </a:p>
        </p:txBody>
      </p:sp>
      <p:cxnSp>
        <p:nvCxnSpPr>
          <p:cNvPr id="436" name="Google Shape;436;p30"/>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437" name="Google Shape;437;p30"/>
          <p:cNvGrpSpPr/>
          <p:nvPr/>
        </p:nvGrpSpPr>
        <p:grpSpPr>
          <a:xfrm>
            <a:off x="3968479" y="3514986"/>
            <a:ext cx="1201462" cy="1201462"/>
            <a:chOff x="3898411" y="1995974"/>
            <a:chExt cx="1347232" cy="1347232"/>
          </a:xfrm>
        </p:grpSpPr>
        <p:grpSp>
          <p:nvGrpSpPr>
            <p:cNvPr id="438" name="Google Shape;438;p30"/>
            <p:cNvGrpSpPr/>
            <p:nvPr/>
          </p:nvGrpSpPr>
          <p:grpSpPr>
            <a:xfrm rot="-899921">
              <a:off x="4022014" y="2119577"/>
              <a:ext cx="1100025" cy="1100025"/>
              <a:chOff x="283373" y="638608"/>
              <a:chExt cx="2358600" cy="2358600"/>
            </a:xfrm>
          </p:grpSpPr>
          <p:sp>
            <p:nvSpPr>
              <p:cNvPr id="439" name="Google Shape;439;p30"/>
              <p:cNvSpPr/>
              <p:nvPr/>
            </p:nvSpPr>
            <p:spPr>
              <a:xfrm rot="3599748">
                <a:off x="599383" y="954618"/>
                <a:ext cx="1726581" cy="172658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0"/>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30"/>
            <p:cNvSpPr/>
            <p:nvPr/>
          </p:nvSpPr>
          <p:spPr>
            <a:xfrm>
              <a:off x="4234798" y="2332344"/>
              <a:ext cx="674400" cy="674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30"/>
          <p:cNvGrpSpPr/>
          <p:nvPr/>
        </p:nvGrpSpPr>
        <p:grpSpPr>
          <a:xfrm>
            <a:off x="3961297" y="2728213"/>
            <a:ext cx="1215827" cy="1215827"/>
            <a:chOff x="3890328" y="1987874"/>
            <a:chExt cx="1363340" cy="1363340"/>
          </a:xfrm>
        </p:grpSpPr>
        <p:grpSp>
          <p:nvGrpSpPr>
            <p:cNvPr id="443" name="Google Shape;443;p30"/>
            <p:cNvGrpSpPr/>
            <p:nvPr/>
          </p:nvGrpSpPr>
          <p:grpSpPr>
            <a:xfrm rot="-899921">
              <a:off x="4015410" y="2112956"/>
              <a:ext cx="1113177" cy="1113177"/>
              <a:chOff x="269239" y="624399"/>
              <a:chExt cx="2386800" cy="2386800"/>
            </a:xfrm>
          </p:grpSpPr>
          <p:sp>
            <p:nvSpPr>
              <p:cNvPr id="444" name="Google Shape;444;p30"/>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30"/>
            <p:cNvSpPr/>
            <p:nvPr/>
          </p:nvSpPr>
          <p:spPr>
            <a:xfrm>
              <a:off x="4234798" y="2332344"/>
              <a:ext cx="674400" cy="674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0"/>
          <p:cNvGrpSpPr/>
          <p:nvPr/>
        </p:nvGrpSpPr>
        <p:grpSpPr>
          <a:xfrm>
            <a:off x="3961297" y="1948663"/>
            <a:ext cx="1215827" cy="1215827"/>
            <a:chOff x="3890328" y="1987874"/>
            <a:chExt cx="1363340" cy="1363340"/>
          </a:xfrm>
        </p:grpSpPr>
        <p:grpSp>
          <p:nvGrpSpPr>
            <p:cNvPr id="448" name="Google Shape;448;p30"/>
            <p:cNvGrpSpPr/>
            <p:nvPr/>
          </p:nvGrpSpPr>
          <p:grpSpPr>
            <a:xfrm rot="-899921">
              <a:off x="4015410" y="2112956"/>
              <a:ext cx="1113177" cy="1113177"/>
              <a:chOff x="269239" y="624399"/>
              <a:chExt cx="2386800" cy="2386800"/>
            </a:xfrm>
          </p:grpSpPr>
          <p:sp>
            <p:nvSpPr>
              <p:cNvPr id="449" name="Google Shape;449;p30"/>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0"/>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 name="Google Shape;451;p30"/>
            <p:cNvSpPr/>
            <p:nvPr/>
          </p:nvSpPr>
          <p:spPr>
            <a:xfrm>
              <a:off x="4234798" y="2332344"/>
              <a:ext cx="674400" cy="674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30"/>
          <p:cNvGrpSpPr/>
          <p:nvPr/>
        </p:nvGrpSpPr>
        <p:grpSpPr>
          <a:xfrm>
            <a:off x="3961297" y="1169113"/>
            <a:ext cx="1215827" cy="1215827"/>
            <a:chOff x="3890328" y="1987874"/>
            <a:chExt cx="1363340" cy="1363340"/>
          </a:xfrm>
        </p:grpSpPr>
        <p:grpSp>
          <p:nvGrpSpPr>
            <p:cNvPr id="453" name="Google Shape;453;p30"/>
            <p:cNvGrpSpPr/>
            <p:nvPr/>
          </p:nvGrpSpPr>
          <p:grpSpPr>
            <a:xfrm rot="-899921">
              <a:off x="4015410" y="2112956"/>
              <a:ext cx="1113177" cy="1113177"/>
              <a:chOff x="269239" y="624399"/>
              <a:chExt cx="2386800" cy="2386800"/>
            </a:xfrm>
          </p:grpSpPr>
          <p:sp>
            <p:nvSpPr>
              <p:cNvPr id="454" name="Google Shape;454;p30"/>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0"/>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30"/>
            <p:cNvSpPr/>
            <p:nvPr/>
          </p:nvSpPr>
          <p:spPr>
            <a:xfrm>
              <a:off x="4234798" y="2332344"/>
              <a:ext cx="674400" cy="674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7" name="Google Shape;457;p30"/>
          <p:cNvCxnSpPr>
            <a:stCxn id="458" idx="2"/>
            <a:endCxn id="456" idx="6"/>
          </p:cNvCxnSpPr>
          <p:nvPr/>
        </p:nvCxnSpPr>
        <p:spPr>
          <a:xfrm rot="10800000">
            <a:off x="4869775" y="1777026"/>
            <a:ext cx="248400" cy="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30"/>
          <p:cNvCxnSpPr>
            <a:stCxn id="451" idx="2"/>
            <a:endCxn id="460" idx="6"/>
          </p:cNvCxnSpPr>
          <p:nvPr/>
        </p:nvCxnSpPr>
        <p:spPr>
          <a:xfrm rot="10800000">
            <a:off x="4026095" y="2556576"/>
            <a:ext cx="242400" cy="0"/>
          </a:xfrm>
          <a:prstGeom prst="straightConnector1">
            <a:avLst/>
          </a:prstGeom>
          <a:noFill/>
          <a:ln w="9525" cap="flat" cmpd="sng">
            <a:solidFill>
              <a:schemeClr val="dk2"/>
            </a:solidFill>
            <a:prstDash val="solid"/>
            <a:round/>
            <a:headEnd type="none" w="med" len="med"/>
            <a:tailEnd type="none" w="med" len="med"/>
          </a:ln>
        </p:spPr>
      </p:cxnSp>
      <p:cxnSp>
        <p:nvCxnSpPr>
          <p:cNvPr id="461" name="Google Shape;461;p30"/>
          <p:cNvCxnSpPr>
            <a:stCxn id="446" idx="6"/>
            <a:endCxn id="462" idx="2"/>
          </p:cNvCxnSpPr>
          <p:nvPr/>
        </p:nvCxnSpPr>
        <p:spPr>
          <a:xfrm>
            <a:off x="4869925" y="3336126"/>
            <a:ext cx="248400" cy="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30"/>
          <p:cNvCxnSpPr>
            <a:stCxn id="441" idx="2"/>
            <a:endCxn id="464" idx="6"/>
          </p:cNvCxnSpPr>
          <p:nvPr/>
        </p:nvCxnSpPr>
        <p:spPr>
          <a:xfrm rot="10800000">
            <a:off x="4026070" y="4115676"/>
            <a:ext cx="242400" cy="0"/>
          </a:xfrm>
          <a:prstGeom prst="straightConnector1">
            <a:avLst/>
          </a:prstGeom>
          <a:noFill/>
          <a:ln w="9525" cap="flat" cmpd="sng">
            <a:solidFill>
              <a:schemeClr val="dk2"/>
            </a:solidFill>
            <a:prstDash val="solid"/>
            <a:round/>
            <a:headEnd type="none" w="med" len="med"/>
            <a:tailEnd type="none" w="med" len="med"/>
          </a:ln>
        </p:spPr>
      </p:cxnSp>
      <p:cxnSp>
        <p:nvCxnSpPr>
          <p:cNvPr id="465" name="Google Shape;465;p30"/>
          <p:cNvCxnSpPr>
            <a:stCxn id="458" idx="6"/>
            <a:endCxn id="433" idx="3"/>
          </p:cNvCxnSpPr>
          <p:nvPr/>
        </p:nvCxnSpPr>
        <p:spPr>
          <a:xfrm>
            <a:off x="5689975" y="1777026"/>
            <a:ext cx="605100" cy="666300"/>
          </a:xfrm>
          <a:prstGeom prst="bentConnector3">
            <a:avLst>
              <a:gd name="adj1" fmla="val 50010"/>
            </a:avLst>
          </a:prstGeom>
          <a:noFill/>
          <a:ln w="9525" cap="flat" cmpd="sng">
            <a:solidFill>
              <a:schemeClr val="dk1"/>
            </a:solidFill>
            <a:prstDash val="solid"/>
            <a:round/>
            <a:headEnd type="none" w="med" len="med"/>
            <a:tailEnd type="oval" w="med" len="med"/>
          </a:ln>
        </p:spPr>
      </p:cxnSp>
      <p:cxnSp>
        <p:nvCxnSpPr>
          <p:cNvPr id="466" name="Google Shape;466;p30"/>
          <p:cNvCxnSpPr>
            <a:stCxn id="460" idx="2"/>
            <a:endCxn id="431" idx="1"/>
          </p:cNvCxnSpPr>
          <p:nvPr/>
        </p:nvCxnSpPr>
        <p:spPr>
          <a:xfrm rot="10800000">
            <a:off x="2848750" y="2443476"/>
            <a:ext cx="605400" cy="113100"/>
          </a:xfrm>
          <a:prstGeom prst="bentConnector3">
            <a:avLst>
              <a:gd name="adj1" fmla="val 49996"/>
            </a:avLst>
          </a:prstGeom>
          <a:noFill/>
          <a:ln w="9525" cap="flat" cmpd="sng">
            <a:solidFill>
              <a:schemeClr val="dk1"/>
            </a:solidFill>
            <a:prstDash val="solid"/>
            <a:round/>
            <a:headEnd type="none" w="med" len="med"/>
            <a:tailEnd type="oval" w="med" len="med"/>
          </a:ln>
        </p:spPr>
      </p:cxnSp>
      <p:cxnSp>
        <p:nvCxnSpPr>
          <p:cNvPr id="467" name="Google Shape;467;p30"/>
          <p:cNvCxnSpPr>
            <a:stCxn id="462" idx="6"/>
            <a:endCxn id="435" idx="3"/>
          </p:cNvCxnSpPr>
          <p:nvPr/>
        </p:nvCxnSpPr>
        <p:spPr>
          <a:xfrm>
            <a:off x="5689975" y="3336126"/>
            <a:ext cx="590700" cy="86100"/>
          </a:xfrm>
          <a:prstGeom prst="bentConnector3">
            <a:avLst>
              <a:gd name="adj1" fmla="val 50011"/>
            </a:avLst>
          </a:prstGeom>
          <a:noFill/>
          <a:ln w="9525" cap="flat" cmpd="sng">
            <a:solidFill>
              <a:schemeClr val="dk1"/>
            </a:solidFill>
            <a:prstDash val="solid"/>
            <a:round/>
            <a:headEnd type="none" w="med" len="med"/>
            <a:tailEnd type="oval" w="med" len="med"/>
          </a:ln>
        </p:spPr>
      </p:cxnSp>
      <p:cxnSp>
        <p:nvCxnSpPr>
          <p:cNvPr id="468" name="Google Shape;468;p30"/>
          <p:cNvCxnSpPr>
            <a:stCxn id="464" idx="2"/>
            <a:endCxn id="429" idx="1"/>
          </p:cNvCxnSpPr>
          <p:nvPr/>
        </p:nvCxnSpPr>
        <p:spPr>
          <a:xfrm rot="10800000">
            <a:off x="2848750" y="3422076"/>
            <a:ext cx="605400" cy="693600"/>
          </a:xfrm>
          <a:prstGeom prst="bentConnector3">
            <a:avLst>
              <a:gd name="adj1" fmla="val 49996"/>
            </a:avLst>
          </a:prstGeom>
          <a:noFill/>
          <a:ln w="9525" cap="flat" cmpd="sng">
            <a:solidFill>
              <a:schemeClr val="dk1"/>
            </a:solidFill>
            <a:prstDash val="solid"/>
            <a:round/>
            <a:headEnd type="none" w="med" len="med"/>
            <a:tailEnd type="oval" w="med" len="med"/>
          </a:ln>
        </p:spPr>
      </p:cxnSp>
      <p:sp>
        <p:nvSpPr>
          <p:cNvPr id="469" name="Google Shape;469;p30"/>
          <p:cNvSpPr txBox="1">
            <a:spLocks noGrp="1"/>
          </p:cNvSpPr>
          <p:nvPr>
            <p:ph type="title" idx="4294967295"/>
          </p:nvPr>
        </p:nvSpPr>
        <p:spPr>
          <a:xfrm>
            <a:off x="4201860" y="156334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Roboto"/>
                <a:ea typeface="Roboto"/>
                <a:cs typeface="Roboto"/>
                <a:sym typeface="Roboto"/>
              </a:rPr>
              <a:t>01</a:t>
            </a:r>
            <a:endParaRPr sz="3000" b="1">
              <a:latin typeface="Roboto"/>
              <a:ea typeface="Roboto"/>
              <a:cs typeface="Roboto"/>
              <a:sym typeface="Roboto"/>
            </a:endParaRPr>
          </a:p>
        </p:txBody>
      </p:sp>
      <p:sp>
        <p:nvSpPr>
          <p:cNvPr id="470" name="Google Shape;470;p30"/>
          <p:cNvSpPr txBox="1">
            <a:spLocks noGrp="1"/>
          </p:cNvSpPr>
          <p:nvPr>
            <p:ph type="title" idx="4294967295"/>
          </p:nvPr>
        </p:nvSpPr>
        <p:spPr>
          <a:xfrm>
            <a:off x="4201860" y="23327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Roboto"/>
                <a:ea typeface="Roboto"/>
                <a:cs typeface="Roboto"/>
                <a:sym typeface="Roboto"/>
              </a:rPr>
              <a:t>02</a:t>
            </a:r>
            <a:endParaRPr sz="3000" b="1">
              <a:latin typeface="Roboto"/>
              <a:ea typeface="Roboto"/>
              <a:cs typeface="Roboto"/>
              <a:sym typeface="Roboto"/>
            </a:endParaRPr>
          </a:p>
        </p:txBody>
      </p:sp>
      <p:sp>
        <p:nvSpPr>
          <p:cNvPr id="471" name="Google Shape;471;p30"/>
          <p:cNvSpPr txBox="1">
            <a:spLocks noGrp="1"/>
          </p:cNvSpPr>
          <p:nvPr>
            <p:ph type="title" idx="4294967295"/>
          </p:nvPr>
        </p:nvSpPr>
        <p:spPr>
          <a:xfrm>
            <a:off x="4201860" y="311101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Roboto"/>
                <a:ea typeface="Roboto"/>
                <a:cs typeface="Roboto"/>
                <a:sym typeface="Roboto"/>
              </a:rPr>
              <a:t>03</a:t>
            </a:r>
            <a:endParaRPr sz="3000" b="1">
              <a:latin typeface="Roboto"/>
              <a:ea typeface="Roboto"/>
              <a:cs typeface="Roboto"/>
              <a:sym typeface="Roboto"/>
            </a:endParaRPr>
          </a:p>
        </p:txBody>
      </p:sp>
      <p:sp>
        <p:nvSpPr>
          <p:cNvPr id="472" name="Google Shape;472;p30"/>
          <p:cNvSpPr txBox="1">
            <a:spLocks noGrp="1"/>
          </p:cNvSpPr>
          <p:nvPr>
            <p:ph type="title" idx="4294967295"/>
          </p:nvPr>
        </p:nvSpPr>
        <p:spPr>
          <a:xfrm>
            <a:off x="4201860" y="38918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Roboto"/>
                <a:ea typeface="Roboto"/>
                <a:cs typeface="Roboto"/>
                <a:sym typeface="Roboto"/>
              </a:rPr>
              <a:t>04</a:t>
            </a:r>
            <a:endParaRPr sz="3000" b="1">
              <a:latin typeface="Roboto"/>
              <a:ea typeface="Roboto"/>
              <a:cs typeface="Roboto"/>
              <a:sym typeface="Roboto"/>
            </a:endParaRPr>
          </a:p>
        </p:txBody>
      </p:sp>
      <p:grpSp>
        <p:nvGrpSpPr>
          <p:cNvPr id="473" name="Google Shape;473;p30"/>
          <p:cNvGrpSpPr/>
          <p:nvPr/>
        </p:nvGrpSpPr>
        <p:grpSpPr>
          <a:xfrm>
            <a:off x="6811759" y="4459314"/>
            <a:ext cx="2582400" cy="289350"/>
            <a:chOff x="6967625" y="394825"/>
            <a:chExt cx="2582400" cy="289350"/>
          </a:xfrm>
        </p:grpSpPr>
        <p:sp>
          <p:nvSpPr>
            <p:cNvPr id="474" name="Google Shape;474;p30"/>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0"/>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0"/>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30"/>
          <p:cNvGrpSpPr/>
          <p:nvPr/>
        </p:nvGrpSpPr>
        <p:grpSpPr>
          <a:xfrm>
            <a:off x="5118175" y="3050226"/>
            <a:ext cx="571800" cy="571800"/>
            <a:chOff x="5118175" y="3050226"/>
            <a:chExt cx="571800" cy="571800"/>
          </a:xfrm>
        </p:grpSpPr>
        <p:sp>
          <p:nvSpPr>
            <p:cNvPr id="462" name="Google Shape;462;p30"/>
            <p:cNvSpPr/>
            <p:nvPr/>
          </p:nvSpPr>
          <p:spPr>
            <a:xfrm>
              <a:off x="5118175" y="3050226"/>
              <a:ext cx="571800" cy="571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 name="Google Shape;503;p30"/>
            <p:cNvGrpSpPr/>
            <p:nvPr/>
          </p:nvGrpSpPr>
          <p:grpSpPr>
            <a:xfrm>
              <a:off x="5228173" y="3162039"/>
              <a:ext cx="351940" cy="348188"/>
              <a:chOff x="581525" y="3254850"/>
              <a:chExt cx="297750" cy="294575"/>
            </a:xfrm>
          </p:grpSpPr>
          <p:sp>
            <p:nvSpPr>
              <p:cNvPr id="504" name="Google Shape;504;p3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 name="Google Shape;507;p30"/>
          <p:cNvGrpSpPr/>
          <p:nvPr/>
        </p:nvGrpSpPr>
        <p:grpSpPr>
          <a:xfrm>
            <a:off x="3454150" y="3829776"/>
            <a:ext cx="571800" cy="571800"/>
            <a:chOff x="3454150" y="3829776"/>
            <a:chExt cx="571800" cy="571800"/>
          </a:xfrm>
        </p:grpSpPr>
        <p:sp>
          <p:nvSpPr>
            <p:cNvPr id="464" name="Google Shape;464;p30"/>
            <p:cNvSpPr/>
            <p:nvPr/>
          </p:nvSpPr>
          <p:spPr>
            <a:xfrm>
              <a:off x="3454150" y="3829776"/>
              <a:ext cx="571800" cy="571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 name="Google Shape;508;p30"/>
            <p:cNvGrpSpPr/>
            <p:nvPr/>
          </p:nvGrpSpPr>
          <p:grpSpPr>
            <a:xfrm>
              <a:off x="3582254" y="3941139"/>
              <a:ext cx="350995" cy="349133"/>
              <a:chOff x="2404875" y="3955825"/>
              <a:chExt cx="296950" cy="295375"/>
            </a:xfrm>
          </p:grpSpPr>
          <p:sp>
            <p:nvSpPr>
              <p:cNvPr id="509" name="Google Shape;509;p3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 name="Google Shape;513;p30"/>
          <p:cNvGrpSpPr/>
          <p:nvPr/>
        </p:nvGrpSpPr>
        <p:grpSpPr>
          <a:xfrm>
            <a:off x="3454150" y="2270676"/>
            <a:ext cx="571800" cy="571800"/>
            <a:chOff x="3454150" y="2270676"/>
            <a:chExt cx="571800" cy="571800"/>
          </a:xfrm>
        </p:grpSpPr>
        <p:sp>
          <p:nvSpPr>
            <p:cNvPr id="460" name="Google Shape;460;p30"/>
            <p:cNvSpPr/>
            <p:nvPr/>
          </p:nvSpPr>
          <p:spPr>
            <a:xfrm>
              <a:off x="3454150" y="2270676"/>
              <a:ext cx="571800" cy="571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 name="Google Shape;514;p30"/>
            <p:cNvGrpSpPr/>
            <p:nvPr/>
          </p:nvGrpSpPr>
          <p:grpSpPr>
            <a:xfrm>
              <a:off x="3564151" y="2381095"/>
              <a:ext cx="351941" cy="350995"/>
              <a:chOff x="944600" y="3981825"/>
              <a:chExt cx="297750" cy="296950"/>
            </a:xfrm>
          </p:grpSpPr>
          <p:sp>
            <p:nvSpPr>
              <p:cNvPr id="515" name="Google Shape;515;p3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 name="Google Shape;519;p30"/>
          <p:cNvGrpSpPr/>
          <p:nvPr/>
        </p:nvGrpSpPr>
        <p:grpSpPr>
          <a:xfrm>
            <a:off x="5118175" y="1491126"/>
            <a:ext cx="571800" cy="571800"/>
            <a:chOff x="5118175" y="1491126"/>
            <a:chExt cx="571800" cy="571800"/>
          </a:xfrm>
        </p:grpSpPr>
        <p:sp>
          <p:nvSpPr>
            <p:cNvPr id="458" name="Google Shape;458;p30"/>
            <p:cNvSpPr/>
            <p:nvPr/>
          </p:nvSpPr>
          <p:spPr>
            <a:xfrm>
              <a:off x="5118175" y="1491126"/>
              <a:ext cx="571800" cy="571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30"/>
            <p:cNvGrpSpPr/>
            <p:nvPr/>
          </p:nvGrpSpPr>
          <p:grpSpPr>
            <a:xfrm>
              <a:off x="5227185" y="1602573"/>
              <a:ext cx="353802" cy="348926"/>
              <a:chOff x="2034675" y="3617925"/>
              <a:chExt cx="299325" cy="295200"/>
            </a:xfrm>
          </p:grpSpPr>
          <p:sp>
            <p:nvSpPr>
              <p:cNvPr id="521" name="Google Shape;521;p3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529"/>
        <p:cNvGrpSpPr/>
        <p:nvPr/>
      </p:nvGrpSpPr>
      <p:grpSpPr>
        <a:xfrm>
          <a:off x="0" y="0"/>
          <a:ext cx="0" cy="0"/>
          <a:chOff x="0" y="0"/>
          <a:chExt cx="0" cy="0"/>
        </a:xfrm>
      </p:grpSpPr>
      <p:sp>
        <p:nvSpPr>
          <p:cNvPr id="530" name="Google Shape;530;p31"/>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531" name="Google Shape;531;p31"/>
          <p:cNvGrpSpPr/>
          <p:nvPr/>
        </p:nvGrpSpPr>
        <p:grpSpPr>
          <a:xfrm rot="-9572767">
            <a:off x="-1094602" y="-1073193"/>
            <a:ext cx="2861329" cy="2861329"/>
            <a:chOff x="6075786" y="2219333"/>
            <a:chExt cx="3027251" cy="3027251"/>
          </a:xfrm>
        </p:grpSpPr>
        <p:grpSp>
          <p:nvGrpSpPr>
            <p:cNvPr id="532" name="Google Shape;532;p31"/>
            <p:cNvGrpSpPr/>
            <p:nvPr/>
          </p:nvGrpSpPr>
          <p:grpSpPr>
            <a:xfrm rot="-5400000">
              <a:off x="6075786" y="2219333"/>
              <a:ext cx="3027251" cy="3027251"/>
              <a:chOff x="436975" y="792140"/>
              <a:chExt cx="2051400" cy="2051400"/>
            </a:xfrm>
          </p:grpSpPr>
          <p:sp>
            <p:nvSpPr>
              <p:cNvPr id="533" name="Google Shape;533;p31"/>
              <p:cNvSpPr/>
              <p:nvPr/>
            </p:nvSpPr>
            <p:spPr>
              <a:xfrm rot="729440">
                <a:off x="599415" y="954580"/>
                <a:ext cx="1726521" cy="172652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rot="732455">
                <a:off x="1580926" y="908445"/>
                <a:ext cx="127687" cy="12768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31"/>
            <p:cNvSpPr/>
            <p:nvPr/>
          </p:nvSpPr>
          <p:spPr>
            <a:xfrm>
              <a:off x="6532670" y="2676241"/>
              <a:ext cx="2113800" cy="211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31"/>
          <p:cNvGrpSpPr/>
          <p:nvPr/>
        </p:nvGrpSpPr>
        <p:grpSpPr>
          <a:xfrm>
            <a:off x="8641300" y="539508"/>
            <a:ext cx="289350" cy="867900"/>
            <a:chOff x="1006725" y="1731408"/>
            <a:chExt cx="289350" cy="867900"/>
          </a:xfrm>
        </p:grpSpPr>
        <p:sp>
          <p:nvSpPr>
            <p:cNvPr id="537" name="Google Shape;537;p31"/>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 name="Google Shape;547;p31"/>
          <p:cNvSpPr/>
          <p:nvPr/>
        </p:nvSpPr>
        <p:spPr>
          <a:xfrm rot="-9573330">
            <a:off x="8511499" y="4468443"/>
            <a:ext cx="1028056" cy="1028056"/>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551"/>
        <p:cNvGrpSpPr/>
        <p:nvPr/>
      </p:nvGrpSpPr>
      <p:grpSpPr>
        <a:xfrm>
          <a:off x="0" y="0"/>
          <a:ext cx="0" cy="0"/>
          <a:chOff x="0" y="0"/>
          <a:chExt cx="0" cy="0"/>
        </a:xfrm>
      </p:grpSpPr>
      <p:sp>
        <p:nvSpPr>
          <p:cNvPr id="552" name="Google Shape;552;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Slide with longer text</a:t>
            </a:r>
            <a:endParaRPr sz="3000"/>
          </a:p>
        </p:txBody>
      </p:sp>
      <p:sp>
        <p:nvSpPr>
          <p:cNvPr id="553" name="Google Shape;553;p32"/>
          <p:cNvSpPr txBox="1">
            <a:spLocks noGrp="1"/>
          </p:cNvSpPr>
          <p:nvPr>
            <p:ph type="subTitle" idx="1"/>
          </p:nvPr>
        </p:nvSpPr>
        <p:spPr>
          <a:xfrm>
            <a:off x="4618950" y="1583600"/>
            <a:ext cx="3805200" cy="299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a:p>
            <a:pPr marL="0" lvl="0" indent="0" algn="l" rtl="0">
              <a:spcBef>
                <a:spcPts val="0"/>
              </a:spcBef>
              <a:spcAft>
                <a:spcPts val="0"/>
              </a:spcAft>
              <a:buNone/>
            </a:pPr>
            <a:endParaRPr/>
          </a:p>
        </p:txBody>
      </p:sp>
      <p:sp>
        <p:nvSpPr>
          <p:cNvPr id="554" name="Google Shape;554;p32"/>
          <p:cNvSpPr txBox="1">
            <a:spLocks noGrp="1"/>
          </p:cNvSpPr>
          <p:nvPr>
            <p:ph type="subTitle" idx="2"/>
          </p:nvPr>
        </p:nvSpPr>
        <p:spPr>
          <a:xfrm>
            <a:off x="713225" y="1583600"/>
            <a:ext cx="3812100" cy="299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a:p>
            <a:pPr marL="0" lvl="0" indent="0" algn="l" rtl="0">
              <a:spcBef>
                <a:spcPts val="0"/>
              </a:spcBef>
              <a:spcAft>
                <a:spcPts val="0"/>
              </a:spcAft>
              <a:buNone/>
            </a:pPr>
            <a:endParaRPr/>
          </a:p>
        </p:txBody>
      </p:sp>
      <p:cxnSp>
        <p:nvCxnSpPr>
          <p:cNvPr id="555" name="Google Shape;555;p32"/>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556" name="Google Shape;556;p32"/>
          <p:cNvGrpSpPr/>
          <p:nvPr/>
        </p:nvGrpSpPr>
        <p:grpSpPr>
          <a:xfrm rot="-5400000">
            <a:off x="6683149" y="-1938589"/>
            <a:ext cx="3522201" cy="3522201"/>
            <a:chOff x="269239" y="624399"/>
            <a:chExt cx="2386800" cy="2386800"/>
          </a:xfrm>
        </p:grpSpPr>
        <p:sp>
          <p:nvSpPr>
            <p:cNvPr id="557" name="Google Shape;557;p32"/>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 name="Google Shape;559;p32"/>
          <p:cNvSpPr/>
          <p:nvPr/>
        </p:nvSpPr>
        <p:spPr>
          <a:xfrm>
            <a:off x="7387570" y="-1234259"/>
            <a:ext cx="2113800" cy="211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 name="Google Shape;560;p32"/>
          <p:cNvGrpSpPr/>
          <p:nvPr/>
        </p:nvGrpSpPr>
        <p:grpSpPr>
          <a:xfrm>
            <a:off x="212375" y="1273533"/>
            <a:ext cx="289350" cy="867900"/>
            <a:chOff x="1006725" y="1731408"/>
            <a:chExt cx="289350" cy="867900"/>
          </a:xfrm>
        </p:grpSpPr>
        <p:sp>
          <p:nvSpPr>
            <p:cNvPr id="561" name="Google Shape;561;p32"/>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574"/>
        <p:cNvGrpSpPr/>
        <p:nvPr/>
      </p:nvGrpSpPr>
      <p:grpSpPr>
        <a:xfrm>
          <a:off x="0" y="0"/>
          <a:ext cx="0" cy="0"/>
          <a:chOff x="0" y="0"/>
          <a:chExt cx="0" cy="0"/>
        </a:xfrm>
      </p:grpSpPr>
      <p:pic>
        <p:nvPicPr>
          <p:cNvPr id="575" name="Google Shape;575;p33" title="Gráfico">
            <a:hlinkClick r:id="rId3"/>
          </p:cNvPr>
          <p:cNvPicPr preferRelativeResize="0"/>
          <p:nvPr/>
        </p:nvPicPr>
        <p:blipFill>
          <a:blip r:embed="rId4">
            <a:alphaModFix/>
          </a:blip>
          <a:stretch>
            <a:fillRect/>
          </a:stretch>
        </p:blipFill>
        <p:spPr>
          <a:xfrm>
            <a:off x="1075100" y="1253352"/>
            <a:ext cx="4698474" cy="2905197"/>
          </a:xfrm>
          <a:prstGeom prst="rect">
            <a:avLst/>
          </a:prstGeom>
          <a:noFill/>
          <a:ln>
            <a:noFill/>
          </a:ln>
        </p:spPr>
      </p:pic>
      <p:grpSp>
        <p:nvGrpSpPr>
          <p:cNvPr id="576" name="Google Shape;576;p33"/>
          <p:cNvGrpSpPr/>
          <p:nvPr/>
        </p:nvGrpSpPr>
        <p:grpSpPr>
          <a:xfrm rot="5400000">
            <a:off x="6710350" y="2500757"/>
            <a:ext cx="105900" cy="677400"/>
            <a:chOff x="751988" y="3926595"/>
            <a:chExt cx="105900" cy="677400"/>
          </a:xfrm>
        </p:grpSpPr>
        <p:sp>
          <p:nvSpPr>
            <p:cNvPr id="577" name="Google Shape;577;p33"/>
            <p:cNvSpPr/>
            <p:nvPr/>
          </p:nvSpPr>
          <p:spPr>
            <a:xfrm>
              <a:off x="751988" y="39265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751988" y="41170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751988" y="43075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751988" y="44980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33"/>
          <p:cNvGrpSpPr/>
          <p:nvPr/>
        </p:nvGrpSpPr>
        <p:grpSpPr>
          <a:xfrm rot="5400000">
            <a:off x="6710363" y="1201057"/>
            <a:ext cx="105900" cy="677400"/>
            <a:chOff x="568538" y="3926595"/>
            <a:chExt cx="105900" cy="677400"/>
          </a:xfrm>
        </p:grpSpPr>
        <p:sp>
          <p:nvSpPr>
            <p:cNvPr id="582" name="Google Shape;582;p33"/>
            <p:cNvSpPr/>
            <p:nvPr/>
          </p:nvSpPr>
          <p:spPr>
            <a:xfrm>
              <a:off x="568538" y="39265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68538" y="41170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68538" y="43075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68538" y="44980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sp>
        <p:nvSpPr>
          <p:cNvPr id="587" name="Google Shape;587;p33"/>
          <p:cNvSpPr txBox="1"/>
          <p:nvPr/>
        </p:nvSpPr>
        <p:spPr>
          <a:xfrm>
            <a:off x="1444525" y="4158550"/>
            <a:ext cx="4031700" cy="46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latin typeface="Roboto"/>
                <a:ea typeface="Roboto"/>
                <a:cs typeface="Roboto"/>
                <a:sym typeface="Roboto"/>
              </a:rPr>
              <a:t>Follow the link in the graph to modify its data and then paste the new one here. </a:t>
            </a:r>
            <a:r>
              <a:rPr lang="en" sz="90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For more info, </a:t>
            </a:r>
            <a:r>
              <a:rPr lang="en" sz="900" b="1" u="sng">
                <a:solidFill>
                  <a:schemeClr val="dk1"/>
                </a:solidFill>
                <a:latin typeface="Roboto"/>
                <a:ea typeface="Roboto"/>
                <a:cs typeface="Roboto"/>
                <a:sym typeface="Roboto"/>
                <a:hlinkClick r:id="rId5">
                  <a:extLst>
                    <a:ext uri="{A12FA001-AC4F-418D-AE19-62706E023703}">
                      <ahyp:hlinkClr xmlns:ahyp="http://schemas.microsoft.com/office/drawing/2018/hyperlinkcolor" val="tx"/>
                    </a:ext>
                  </a:extLst>
                </a:hlinkClick>
              </a:rPr>
              <a:t>click here</a:t>
            </a:r>
            <a:endParaRPr sz="900" b="1" u="sng">
              <a:solidFill>
                <a:schemeClr val="dk1"/>
              </a:solidFill>
              <a:latin typeface="Roboto"/>
              <a:ea typeface="Roboto"/>
              <a:cs typeface="Roboto"/>
              <a:sym typeface="Roboto"/>
            </a:endParaRPr>
          </a:p>
        </p:txBody>
      </p:sp>
      <p:sp>
        <p:nvSpPr>
          <p:cNvPr id="588" name="Google Shape;588;p33"/>
          <p:cNvSpPr txBox="1">
            <a:spLocks noGrp="1"/>
          </p:cNvSpPr>
          <p:nvPr>
            <p:ph type="title" idx="4294967295"/>
          </p:nvPr>
        </p:nvSpPr>
        <p:spPr>
          <a:xfrm>
            <a:off x="6322300" y="1635613"/>
            <a:ext cx="1746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Mercury</a:t>
            </a:r>
            <a:endParaRPr sz="2400"/>
          </a:p>
        </p:txBody>
      </p:sp>
      <p:sp>
        <p:nvSpPr>
          <p:cNvPr id="589" name="Google Shape;589;p33"/>
          <p:cNvSpPr txBox="1">
            <a:spLocks noGrp="1"/>
          </p:cNvSpPr>
          <p:nvPr>
            <p:ph type="subTitle" idx="4294967295"/>
          </p:nvPr>
        </p:nvSpPr>
        <p:spPr>
          <a:xfrm>
            <a:off x="6322300" y="1985388"/>
            <a:ext cx="1746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t>Mercury is the smallest planet of them all</a:t>
            </a:r>
            <a:endParaRPr sz="1100"/>
          </a:p>
        </p:txBody>
      </p:sp>
      <p:sp>
        <p:nvSpPr>
          <p:cNvPr id="590" name="Google Shape;590;p33"/>
          <p:cNvSpPr txBox="1">
            <a:spLocks noGrp="1"/>
          </p:cNvSpPr>
          <p:nvPr>
            <p:ph type="title" idx="4294967295"/>
          </p:nvPr>
        </p:nvSpPr>
        <p:spPr>
          <a:xfrm>
            <a:off x="6322300" y="2923463"/>
            <a:ext cx="1746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Jupiter</a:t>
            </a:r>
            <a:endParaRPr sz="2400"/>
          </a:p>
        </p:txBody>
      </p:sp>
      <p:sp>
        <p:nvSpPr>
          <p:cNvPr id="591" name="Google Shape;591;p33"/>
          <p:cNvSpPr txBox="1">
            <a:spLocks noGrp="1"/>
          </p:cNvSpPr>
          <p:nvPr>
            <p:ph type="subTitle" idx="4294967295"/>
          </p:nvPr>
        </p:nvSpPr>
        <p:spPr>
          <a:xfrm>
            <a:off x="6322300" y="3273229"/>
            <a:ext cx="1746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t>Jupiter is the biggest planet of them all</a:t>
            </a:r>
            <a:endParaRPr sz="1100"/>
          </a:p>
        </p:txBody>
      </p:sp>
      <p:cxnSp>
        <p:nvCxnSpPr>
          <p:cNvPr id="592" name="Google Shape;592;p33"/>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cxnSp>
        <p:nvCxnSpPr>
          <p:cNvPr id="593" name="Google Shape;593;p33"/>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597"/>
        <p:cNvGrpSpPr/>
        <p:nvPr/>
      </p:nvGrpSpPr>
      <p:grpSpPr>
        <a:xfrm>
          <a:off x="0" y="0"/>
          <a:ext cx="0" cy="0"/>
          <a:chOff x="0" y="0"/>
          <a:chExt cx="0" cy="0"/>
        </a:xfrm>
      </p:grpSpPr>
      <p:grpSp>
        <p:nvGrpSpPr>
          <p:cNvPr id="598" name="Google Shape;598;p34"/>
          <p:cNvGrpSpPr/>
          <p:nvPr/>
        </p:nvGrpSpPr>
        <p:grpSpPr>
          <a:xfrm>
            <a:off x="4334405" y="2901587"/>
            <a:ext cx="475200" cy="475200"/>
            <a:chOff x="4334405" y="2901587"/>
            <a:chExt cx="475200" cy="475200"/>
          </a:xfrm>
        </p:grpSpPr>
        <p:sp>
          <p:nvSpPr>
            <p:cNvPr id="599" name="Google Shape;599;p34"/>
            <p:cNvSpPr/>
            <p:nvPr/>
          </p:nvSpPr>
          <p:spPr>
            <a:xfrm>
              <a:off x="4334405" y="2901587"/>
              <a:ext cx="4752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600;p34"/>
            <p:cNvGrpSpPr/>
            <p:nvPr/>
          </p:nvGrpSpPr>
          <p:grpSpPr>
            <a:xfrm>
              <a:off x="4452487" y="3019702"/>
              <a:ext cx="238971" cy="238971"/>
              <a:chOff x="1379798" y="1723250"/>
              <a:chExt cx="397887" cy="397887"/>
            </a:xfrm>
          </p:grpSpPr>
          <p:sp>
            <p:nvSpPr>
              <p:cNvPr id="601" name="Google Shape;601;p3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5" name="Google Shape;605;p34"/>
          <p:cNvSpPr/>
          <p:nvPr/>
        </p:nvSpPr>
        <p:spPr>
          <a:xfrm>
            <a:off x="2176473" y="1323121"/>
            <a:ext cx="1178100" cy="117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607" name="Google Shape;607;p34"/>
          <p:cNvSpPr txBox="1">
            <a:spLocks noGrp="1"/>
          </p:cNvSpPr>
          <p:nvPr>
            <p:ph type="subTitle" idx="1"/>
          </p:nvPr>
        </p:nvSpPr>
        <p:spPr>
          <a:xfrm>
            <a:off x="2347900" y="1671425"/>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latin typeface="Playfair Display ExtraBold"/>
                <a:ea typeface="Playfair Display ExtraBold"/>
                <a:cs typeface="Playfair Display ExtraBold"/>
                <a:sym typeface="Playfair Display ExtraBold"/>
              </a:rPr>
              <a:t>Do you have any questions?</a:t>
            </a:r>
            <a:endParaRPr sz="2000">
              <a:latin typeface="Playfair Display ExtraBold"/>
              <a:ea typeface="Playfair Display ExtraBold"/>
              <a:cs typeface="Playfair Display ExtraBold"/>
              <a:sym typeface="Playfair Display ExtraBold"/>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608" name="Google Shape;608;p34"/>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Please keep this slide for attribution</a:t>
            </a:r>
            <a:endParaRPr sz="1100">
              <a:solidFill>
                <a:schemeClr val="dk1"/>
              </a:solidFill>
              <a:latin typeface="Roboto"/>
              <a:ea typeface="Roboto"/>
              <a:cs typeface="Roboto"/>
              <a:sym typeface="Roboto"/>
            </a:endParaRPr>
          </a:p>
        </p:txBody>
      </p:sp>
      <p:grpSp>
        <p:nvGrpSpPr>
          <p:cNvPr id="609" name="Google Shape;609;p34"/>
          <p:cNvGrpSpPr/>
          <p:nvPr/>
        </p:nvGrpSpPr>
        <p:grpSpPr>
          <a:xfrm rot="-5400000">
            <a:off x="6683149" y="-1938589"/>
            <a:ext cx="3522201" cy="3522201"/>
            <a:chOff x="269239" y="624399"/>
            <a:chExt cx="2386800" cy="2386800"/>
          </a:xfrm>
        </p:grpSpPr>
        <p:sp>
          <p:nvSpPr>
            <p:cNvPr id="610" name="Google Shape;610;p34"/>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4"/>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 name="Google Shape;612;p34"/>
          <p:cNvSpPr/>
          <p:nvPr/>
        </p:nvSpPr>
        <p:spPr>
          <a:xfrm>
            <a:off x="7387570" y="-1234259"/>
            <a:ext cx="2113800" cy="211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 name="Google Shape;613;p34"/>
          <p:cNvGrpSpPr/>
          <p:nvPr/>
        </p:nvGrpSpPr>
        <p:grpSpPr>
          <a:xfrm rot="5400000">
            <a:off x="374513" y="4120620"/>
            <a:ext cx="677400" cy="289350"/>
            <a:chOff x="8682125" y="394825"/>
            <a:chExt cx="677400" cy="289350"/>
          </a:xfrm>
        </p:grpSpPr>
        <p:sp>
          <p:nvSpPr>
            <p:cNvPr id="614" name="Google Shape;614;p34"/>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4"/>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4"/>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4"/>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4"/>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4"/>
          <p:cNvGrpSpPr/>
          <p:nvPr/>
        </p:nvGrpSpPr>
        <p:grpSpPr>
          <a:xfrm>
            <a:off x="3638330" y="2901587"/>
            <a:ext cx="475200" cy="475200"/>
            <a:chOff x="3638330" y="2901587"/>
            <a:chExt cx="475200" cy="475200"/>
          </a:xfrm>
        </p:grpSpPr>
        <p:sp>
          <p:nvSpPr>
            <p:cNvPr id="623" name="Google Shape;623;p34"/>
            <p:cNvSpPr/>
            <p:nvPr/>
          </p:nvSpPr>
          <p:spPr>
            <a:xfrm>
              <a:off x="3638330" y="2901587"/>
              <a:ext cx="4752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34"/>
            <p:cNvGrpSpPr/>
            <p:nvPr/>
          </p:nvGrpSpPr>
          <p:grpSpPr>
            <a:xfrm>
              <a:off x="3756405" y="3019702"/>
              <a:ext cx="238983" cy="238971"/>
              <a:chOff x="266768" y="1721375"/>
              <a:chExt cx="397907" cy="397887"/>
            </a:xfrm>
          </p:grpSpPr>
          <p:sp>
            <p:nvSpPr>
              <p:cNvPr id="625" name="Google Shape;625;p3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 name="Google Shape;627;p34"/>
          <p:cNvGrpSpPr/>
          <p:nvPr/>
        </p:nvGrpSpPr>
        <p:grpSpPr>
          <a:xfrm>
            <a:off x="5030481" y="2901506"/>
            <a:ext cx="475200" cy="475200"/>
            <a:chOff x="5030481" y="2901506"/>
            <a:chExt cx="475200" cy="475200"/>
          </a:xfrm>
        </p:grpSpPr>
        <p:sp>
          <p:nvSpPr>
            <p:cNvPr id="628" name="Google Shape;628;p34"/>
            <p:cNvSpPr/>
            <p:nvPr/>
          </p:nvSpPr>
          <p:spPr>
            <a:xfrm>
              <a:off x="5030481" y="2901506"/>
              <a:ext cx="4752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34"/>
            <p:cNvGrpSpPr/>
            <p:nvPr/>
          </p:nvGrpSpPr>
          <p:grpSpPr>
            <a:xfrm>
              <a:off x="5148602" y="3019621"/>
              <a:ext cx="238958" cy="238971"/>
              <a:chOff x="864491" y="1723250"/>
              <a:chExt cx="397866" cy="397887"/>
            </a:xfrm>
          </p:grpSpPr>
          <p:sp>
            <p:nvSpPr>
              <p:cNvPr id="630" name="Google Shape;630;p3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636"/>
        <p:cNvGrpSpPr/>
        <p:nvPr/>
      </p:nvGrpSpPr>
      <p:grpSpPr>
        <a:xfrm>
          <a:off x="0" y="0"/>
          <a:ext cx="0" cy="0"/>
          <a:chOff x="0" y="0"/>
          <a:chExt cx="0" cy="0"/>
        </a:xfrm>
      </p:grpSpPr>
      <p:sp>
        <p:nvSpPr>
          <p:cNvPr id="637" name="Google Shape;637;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638" name="Google Shape;638;p35"/>
          <p:cNvGrpSpPr/>
          <p:nvPr/>
        </p:nvGrpSpPr>
        <p:grpSpPr>
          <a:xfrm>
            <a:off x="720008" y="2056061"/>
            <a:ext cx="964179" cy="1031440"/>
            <a:chOff x="713225" y="1832600"/>
            <a:chExt cx="845400" cy="904375"/>
          </a:xfrm>
        </p:grpSpPr>
        <p:sp>
          <p:nvSpPr>
            <p:cNvPr id="639" name="Google Shape;639;p35"/>
            <p:cNvSpPr/>
            <p:nvPr/>
          </p:nvSpPr>
          <p:spPr>
            <a:xfrm>
              <a:off x="713225" y="1891575"/>
              <a:ext cx="845400" cy="845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5"/>
            <p:cNvSpPr/>
            <p:nvPr/>
          </p:nvSpPr>
          <p:spPr>
            <a:xfrm>
              <a:off x="1072625" y="1832600"/>
              <a:ext cx="126600" cy="12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35"/>
          <p:cNvGrpSpPr/>
          <p:nvPr/>
        </p:nvGrpSpPr>
        <p:grpSpPr>
          <a:xfrm>
            <a:off x="3266468" y="2049318"/>
            <a:ext cx="1110354" cy="1044926"/>
            <a:chOff x="2945982" y="1856177"/>
            <a:chExt cx="973568" cy="916200"/>
          </a:xfrm>
        </p:grpSpPr>
        <p:sp>
          <p:nvSpPr>
            <p:cNvPr id="642" name="Google Shape;642;p35"/>
            <p:cNvSpPr/>
            <p:nvPr/>
          </p:nvSpPr>
          <p:spPr>
            <a:xfrm>
              <a:off x="2945982" y="1856177"/>
              <a:ext cx="916200" cy="916200"/>
            </a:xfrm>
            <a:prstGeom prst="flowChartSummingJunct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5"/>
            <p:cNvSpPr/>
            <p:nvPr/>
          </p:nvSpPr>
          <p:spPr>
            <a:xfrm>
              <a:off x="3792950" y="2250975"/>
              <a:ext cx="126600" cy="12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35"/>
          <p:cNvGrpSpPr/>
          <p:nvPr/>
        </p:nvGrpSpPr>
        <p:grpSpPr>
          <a:xfrm rot="5400000">
            <a:off x="4304578" y="2511483"/>
            <a:ext cx="772575" cy="120779"/>
            <a:chOff x="8682125" y="578275"/>
            <a:chExt cx="677400" cy="105900"/>
          </a:xfrm>
        </p:grpSpPr>
        <p:sp>
          <p:nvSpPr>
            <p:cNvPr id="645" name="Google Shape;645;p35"/>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5"/>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5"/>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5"/>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35"/>
          <p:cNvGrpSpPr/>
          <p:nvPr/>
        </p:nvGrpSpPr>
        <p:grpSpPr>
          <a:xfrm>
            <a:off x="5122880" y="1862421"/>
            <a:ext cx="330004" cy="1418725"/>
            <a:chOff x="4573700" y="1840700"/>
            <a:chExt cx="289350" cy="1243950"/>
          </a:xfrm>
        </p:grpSpPr>
        <p:sp>
          <p:nvSpPr>
            <p:cNvPr id="650" name="Google Shape;650;p35"/>
            <p:cNvSpPr/>
            <p:nvPr/>
          </p:nvSpPr>
          <p:spPr>
            <a:xfrm>
              <a:off x="4573700" y="18407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4752650" y="18407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5"/>
            <p:cNvSpPr/>
            <p:nvPr/>
          </p:nvSpPr>
          <p:spPr>
            <a:xfrm>
              <a:off x="4573700" y="20296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4752650" y="20296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5"/>
            <p:cNvSpPr/>
            <p:nvPr/>
          </p:nvSpPr>
          <p:spPr>
            <a:xfrm>
              <a:off x="4573700" y="22185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4752650" y="22185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4573700" y="240747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4752650" y="240747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4573700" y="25964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4752650" y="25964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4573700" y="27853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4752650" y="27853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4573700" y="29742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4752650" y="29742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35"/>
          <p:cNvGrpSpPr/>
          <p:nvPr/>
        </p:nvGrpSpPr>
        <p:grpSpPr>
          <a:xfrm>
            <a:off x="1993234" y="2056061"/>
            <a:ext cx="964179" cy="1031440"/>
            <a:chOff x="1829600" y="1821563"/>
            <a:chExt cx="845400" cy="904375"/>
          </a:xfrm>
        </p:grpSpPr>
        <p:sp>
          <p:nvSpPr>
            <p:cNvPr id="665" name="Google Shape;665;p35"/>
            <p:cNvSpPr/>
            <p:nvPr/>
          </p:nvSpPr>
          <p:spPr>
            <a:xfrm>
              <a:off x="1829600" y="1880538"/>
              <a:ext cx="845400" cy="845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2189000" y="1821563"/>
              <a:ext cx="126600" cy="12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1959100" y="2002338"/>
              <a:ext cx="601800" cy="601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35"/>
          <p:cNvGrpSpPr/>
          <p:nvPr/>
        </p:nvGrpSpPr>
        <p:grpSpPr>
          <a:xfrm>
            <a:off x="5893660" y="2049319"/>
            <a:ext cx="1044926" cy="1044926"/>
            <a:chOff x="5408000" y="1917600"/>
            <a:chExt cx="916200" cy="916200"/>
          </a:xfrm>
        </p:grpSpPr>
        <p:sp>
          <p:nvSpPr>
            <p:cNvPr id="669" name="Google Shape;669;p35"/>
            <p:cNvSpPr/>
            <p:nvPr/>
          </p:nvSpPr>
          <p:spPr>
            <a:xfrm>
              <a:off x="5408000" y="1917600"/>
              <a:ext cx="916200" cy="916200"/>
            </a:xfrm>
            <a:prstGeom prst="pie">
              <a:avLst>
                <a:gd name="adj1" fmla="val 0"/>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6014075" y="2098575"/>
              <a:ext cx="126600" cy="12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35"/>
          <p:cNvGrpSpPr/>
          <p:nvPr/>
        </p:nvGrpSpPr>
        <p:grpSpPr>
          <a:xfrm>
            <a:off x="7379344" y="2049319"/>
            <a:ext cx="1044926" cy="1044926"/>
            <a:chOff x="5408000" y="1917600"/>
            <a:chExt cx="916200" cy="916200"/>
          </a:xfrm>
        </p:grpSpPr>
        <p:sp>
          <p:nvSpPr>
            <p:cNvPr id="672" name="Google Shape;672;p35"/>
            <p:cNvSpPr/>
            <p:nvPr/>
          </p:nvSpPr>
          <p:spPr>
            <a:xfrm>
              <a:off x="5408000" y="1917600"/>
              <a:ext cx="916200" cy="916200"/>
            </a:xfrm>
            <a:prstGeom prst="pie">
              <a:avLst>
                <a:gd name="adj1" fmla="val 0"/>
                <a:gd name="adj2" fmla="val 162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6014075" y="2098575"/>
              <a:ext cx="126600" cy="12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4" name="Google Shape;674;p35"/>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sp>
        <p:nvSpPr>
          <p:cNvPr id="675" name="Google Shape;675;p35"/>
          <p:cNvSpPr txBox="1">
            <a:spLocks noGrp="1"/>
          </p:cNvSpPr>
          <p:nvPr>
            <p:ph type="body" idx="1"/>
          </p:nvPr>
        </p:nvSpPr>
        <p:spPr>
          <a:xfrm>
            <a:off x="720000" y="1017796"/>
            <a:ext cx="7704000" cy="381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Here’s an assortment of alternative resources whose style fits that of this template: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679"/>
        <p:cNvGrpSpPr/>
        <p:nvPr/>
      </p:nvGrpSpPr>
      <p:grpSpPr>
        <a:xfrm>
          <a:off x="0" y="0"/>
          <a:ext cx="0" cy="0"/>
          <a:chOff x="0" y="0"/>
          <a:chExt cx="0" cy="0"/>
        </a:xfrm>
      </p:grpSpPr>
      <p:sp>
        <p:nvSpPr>
          <p:cNvPr id="680" name="Google Shape;680;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cxnSp>
        <p:nvCxnSpPr>
          <p:cNvPr id="681" name="Google Shape;681;p36"/>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682" name="Google Shape;682;p36"/>
          <p:cNvGrpSpPr/>
          <p:nvPr/>
        </p:nvGrpSpPr>
        <p:grpSpPr>
          <a:xfrm>
            <a:off x="6721768" y="2371215"/>
            <a:ext cx="3527353" cy="3527353"/>
            <a:chOff x="6075786" y="2219333"/>
            <a:chExt cx="3027251" cy="3027251"/>
          </a:xfrm>
        </p:grpSpPr>
        <p:grpSp>
          <p:nvGrpSpPr>
            <p:cNvPr id="683" name="Google Shape;683;p36"/>
            <p:cNvGrpSpPr/>
            <p:nvPr/>
          </p:nvGrpSpPr>
          <p:grpSpPr>
            <a:xfrm rot="-5400000">
              <a:off x="6075786" y="2219333"/>
              <a:ext cx="3027251" cy="3027251"/>
              <a:chOff x="436975" y="792140"/>
              <a:chExt cx="2051400" cy="2051400"/>
            </a:xfrm>
          </p:grpSpPr>
          <p:sp>
            <p:nvSpPr>
              <p:cNvPr id="684" name="Google Shape;684;p36"/>
              <p:cNvSpPr/>
              <p:nvPr/>
            </p:nvSpPr>
            <p:spPr>
              <a:xfrm rot="729440">
                <a:off x="599415" y="954580"/>
                <a:ext cx="1726521" cy="172652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6"/>
              <p:cNvSpPr/>
              <p:nvPr/>
            </p:nvSpPr>
            <p:spPr>
              <a:xfrm rot="732455">
                <a:off x="1580926" y="908445"/>
                <a:ext cx="127687" cy="12768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36"/>
            <p:cNvSpPr/>
            <p:nvPr/>
          </p:nvSpPr>
          <p:spPr>
            <a:xfrm>
              <a:off x="6532670" y="2676241"/>
              <a:ext cx="2113800" cy="211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 name="Google Shape;687;p36"/>
          <p:cNvSpPr txBox="1">
            <a:spLocks noGrp="1"/>
          </p:cNvSpPr>
          <p:nvPr>
            <p:ph type="body" idx="1"/>
          </p:nvPr>
        </p:nvSpPr>
        <p:spPr>
          <a:xfrm>
            <a:off x="720000" y="1017794"/>
            <a:ext cx="7704000" cy="35862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sz="1200"/>
              <a:t>Did you like the resources on this template? Get them for free at our other websites:</a:t>
            </a:r>
            <a:endParaRPr sz="1200"/>
          </a:p>
          <a:p>
            <a:pPr marL="0" lvl="0" indent="0" algn="l" rtl="0">
              <a:spcBef>
                <a:spcPts val="300"/>
              </a:spcBef>
              <a:spcAft>
                <a:spcPts val="0"/>
              </a:spcAft>
              <a:buClr>
                <a:schemeClr val="dk1"/>
              </a:buClr>
              <a:buSzPts val="1100"/>
              <a:buFont typeface="Arial"/>
              <a:buNone/>
            </a:pPr>
            <a:endParaRPr sz="1800">
              <a:latin typeface="Bebas Neue"/>
              <a:ea typeface="Bebas Neue"/>
              <a:cs typeface="Bebas Neue"/>
              <a:sym typeface="Bebas Neue"/>
            </a:endParaRPr>
          </a:p>
          <a:p>
            <a:pPr marL="0" lvl="0" indent="0" algn="l" rtl="0">
              <a:spcBef>
                <a:spcPts val="0"/>
              </a:spcBef>
              <a:spcAft>
                <a:spcPts val="0"/>
              </a:spcAft>
              <a:buNone/>
            </a:pPr>
            <a:r>
              <a:rPr lang="en" sz="1800">
                <a:latin typeface="Playfair Display ExtraBold"/>
                <a:ea typeface="Playfair Display ExtraBold"/>
                <a:cs typeface="Playfair Display ExtraBold"/>
                <a:sym typeface="Playfair Display ExtraBold"/>
              </a:rPr>
              <a:t>Vectors</a:t>
            </a:r>
            <a:endParaRPr sz="1800">
              <a:latin typeface="Playfair Display ExtraBold"/>
              <a:ea typeface="Playfair Display ExtraBold"/>
              <a:cs typeface="Playfair Display ExtraBold"/>
              <a:sym typeface="Playfair Display ExtraBold"/>
            </a:endParaRPr>
          </a:p>
          <a:p>
            <a:pPr marL="241300" lvl="0" indent="-203200" algn="l" rtl="0">
              <a:spcBef>
                <a:spcPts val="300"/>
              </a:spcBef>
              <a:spcAft>
                <a:spcPts val="0"/>
              </a:spcAft>
              <a:buSzPts val="1200"/>
              <a:buFont typeface="Anaheim"/>
              <a:buChar char="●"/>
            </a:pPr>
            <a:r>
              <a:rPr lang="en" sz="1200">
                <a:uFill>
                  <a:noFill/>
                </a:uFill>
                <a:hlinkClick r:id="rId3"/>
              </a:rPr>
              <a:t>Lifestyle instagram post design template</a:t>
            </a:r>
            <a:endParaRPr sz="1200"/>
          </a:p>
          <a:p>
            <a:pPr marL="0" lvl="0" indent="0" algn="l" rtl="0">
              <a:spcBef>
                <a:spcPts val="300"/>
              </a:spcBef>
              <a:spcAft>
                <a:spcPts val="0"/>
              </a:spcAft>
              <a:buNone/>
            </a:pPr>
            <a:endParaRPr sz="1800"/>
          </a:p>
          <a:p>
            <a:pPr marL="0" lvl="0" indent="0" algn="l" rtl="0">
              <a:spcBef>
                <a:spcPts val="300"/>
              </a:spcBef>
              <a:spcAft>
                <a:spcPts val="0"/>
              </a:spcAft>
              <a:buNone/>
            </a:pPr>
            <a:r>
              <a:rPr lang="en" sz="1800">
                <a:latin typeface="Playfair Display ExtraBold"/>
                <a:ea typeface="Playfair Display ExtraBold"/>
                <a:cs typeface="Playfair Display ExtraBold"/>
                <a:sym typeface="Playfair Display ExtraBold"/>
              </a:rPr>
              <a:t>Photos</a:t>
            </a:r>
            <a:endParaRPr sz="1800">
              <a:latin typeface="Playfair Display ExtraBold"/>
              <a:ea typeface="Playfair Display ExtraBold"/>
              <a:cs typeface="Playfair Display ExtraBold"/>
              <a:sym typeface="Playfair Display ExtraBold"/>
            </a:endParaRPr>
          </a:p>
          <a:p>
            <a:pPr marL="241300" lvl="0" indent="-203200" algn="l" rtl="0">
              <a:spcBef>
                <a:spcPts val="300"/>
              </a:spcBef>
              <a:spcAft>
                <a:spcPts val="0"/>
              </a:spcAft>
              <a:buSzPts val="1200"/>
              <a:buFont typeface="Anaheim"/>
              <a:buChar char="●"/>
            </a:pPr>
            <a:r>
              <a:rPr lang="en" sz="1200">
                <a:uFill>
                  <a:noFill/>
                </a:uFill>
                <a:hlinkClick r:id="rId4"/>
              </a:rPr>
              <a:t>Colleagues doing team work for a project I</a:t>
            </a:r>
            <a:endParaRPr sz="1200"/>
          </a:p>
          <a:p>
            <a:pPr marL="241300" lvl="0" indent="-203200" algn="l" rtl="0">
              <a:spcBef>
                <a:spcPts val="300"/>
              </a:spcBef>
              <a:spcAft>
                <a:spcPts val="0"/>
              </a:spcAft>
              <a:buSzPts val="1200"/>
              <a:buFont typeface="Anaheim"/>
              <a:buChar char="●"/>
            </a:pPr>
            <a:r>
              <a:rPr lang="en" sz="1200">
                <a:uFill>
                  <a:noFill/>
                </a:uFill>
                <a:hlinkClick r:id="rId5"/>
              </a:rPr>
              <a:t>Colleagues doing team work for a project II</a:t>
            </a:r>
            <a:endParaRPr sz="1200"/>
          </a:p>
          <a:p>
            <a:pPr marL="241300" lvl="0" indent="-203200" algn="l" rtl="0">
              <a:spcBef>
                <a:spcPts val="300"/>
              </a:spcBef>
              <a:spcAft>
                <a:spcPts val="0"/>
              </a:spcAft>
              <a:buSzPts val="1200"/>
              <a:buChar char="●"/>
            </a:pPr>
            <a:r>
              <a:rPr lang="en" sz="1200">
                <a:uFill>
                  <a:noFill/>
                </a:uFill>
                <a:hlinkClick r:id="rId6"/>
              </a:rPr>
              <a:t>Business woman banner concept with copy space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91"/>
        <p:cNvGrpSpPr/>
        <p:nvPr/>
      </p:nvGrpSpPr>
      <p:grpSpPr>
        <a:xfrm>
          <a:off x="0" y="0"/>
          <a:ext cx="0" cy="0"/>
          <a:chOff x="0" y="0"/>
          <a:chExt cx="0" cy="0"/>
        </a:xfrm>
      </p:grpSpPr>
      <p:sp>
        <p:nvSpPr>
          <p:cNvPr id="692" name="Google Shape;692;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693" name="Google Shape;693;p37"/>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97"/>
        <p:cNvGrpSpPr/>
        <p:nvPr/>
      </p:nvGrpSpPr>
      <p:grpSpPr>
        <a:xfrm>
          <a:off x="0" y="0"/>
          <a:ext cx="0" cy="0"/>
          <a:chOff x="0" y="0"/>
          <a:chExt cx="0" cy="0"/>
        </a:xfrm>
      </p:grpSpPr>
      <p:sp>
        <p:nvSpPr>
          <p:cNvPr id="698" name="Google Shape;698;p38"/>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699" name="Google Shape;699;p3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03"/>
        <p:cNvGrpSpPr/>
        <p:nvPr/>
      </p:nvGrpSpPr>
      <p:grpSpPr>
        <a:xfrm>
          <a:off x="0" y="0"/>
          <a:ext cx="0" cy="0"/>
          <a:chOff x="0" y="0"/>
          <a:chExt cx="0" cy="0"/>
        </a:xfrm>
      </p:grpSpPr>
      <p:grpSp>
        <p:nvGrpSpPr>
          <p:cNvPr id="704" name="Google Shape;704;p39"/>
          <p:cNvGrpSpPr/>
          <p:nvPr/>
        </p:nvGrpSpPr>
        <p:grpSpPr>
          <a:xfrm>
            <a:off x="2583570" y="2955875"/>
            <a:ext cx="3976793" cy="754200"/>
            <a:chOff x="2583570" y="3893950"/>
            <a:chExt cx="3976793" cy="754200"/>
          </a:xfrm>
        </p:grpSpPr>
        <p:sp>
          <p:nvSpPr>
            <p:cNvPr id="705" name="Google Shape;705;p39"/>
            <p:cNvSpPr/>
            <p:nvPr/>
          </p:nvSpPr>
          <p:spPr>
            <a:xfrm>
              <a:off x="5768963" y="38939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9"/>
            <p:cNvSpPr/>
            <p:nvPr/>
          </p:nvSpPr>
          <p:spPr>
            <a:xfrm>
              <a:off x="2583570" y="3893950"/>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9"/>
            <p:cNvSpPr/>
            <p:nvPr/>
          </p:nvSpPr>
          <p:spPr>
            <a:xfrm>
              <a:off x="3645364" y="3893950"/>
              <a:ext cx="791400" cy="754200"/>
            </a:xfrm>
            <a:prstGeom prst="roundRect">
              <a:avLst>
                <a:gd name="adj" fmla="val 16667"/>
              </a:avLst>
            </a:prstGeom>
            <a:solidFill>
              <a:srgbClr val="F0F0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9"/>
            <p:cNvSpPr txBox="1"/>
            <p:nvPr/>
          </p:nvSpPr>
          <p:spPr>
            <a:xfrm>
              <a:off x="5768963"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709" name="Google Shape;709;p39"/>
            <p:cNvSpPr txBox="1"/>
            <p:nvPr/>
          </p:nvSpPr>
          <p:spPr>
            <a:xfrm>
              <a:off x="2583575"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710" name="Google Shape;710;p39"/>
            <p:cNvSpPr txBox="1"/>
            <p:nvPr/>
          </p:nvSpPr>
          <p:spPr>
            <a:xfrm>
              <a:off x="3645375"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#f0f0f0</a:t>
              </a:r>
              <a:endParaRPr sz="1000">
                <a:solidFill>
                  <a:srgbClr val="191919"/>
                </a:solidFill>
              </a:endParaRPr>
            </a:p>
          </p:txBody>
        </p:sp>
        <p:sp>
          <p:nvSpPr>
            <p:cNvPr id="711" name="Google Shape;711;p39"/>
            <p:cNvSpPr/>
            <p:nvPr/>
          </p:nvSpPr>
          <p:spPr>
            <a:xfrm>
              <a:off x="4707163" y="3893950"/>
              <a:ext cx="791400" cy="754200"/>
            </a:xfrm>
            <a:prstGeom prst="roundRect">
              <a:avLst>
                <a:gd name="adj" fmla="val 16667"/>
              </a:avLst>
            </a:prstGeom>
            <a:solidFill>
              <a:srgbClr val="E7C22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9"/>
            <p:cNvSpPr txBox="1"/>
            <p:nvPr/>
          </p:nvSpPr>
          <p:spPr>
            <a:xfrm>
              <a:off x="4707163"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#e7c22c</a:t>
              </a:r>
              <a:endParaRPr sz="1000">
                <a:solidFill>
                  <a:srgbClr val="FFFFFF"/>
                </a:solidFill>
              </a:endParaRPr>
            </a:p>
          </p:txBody>
        </p:sp>
      </p:grpSp>
      <p:sp>
        <p:nvSpPr>
          <p:cNvPr id="713" name="Google Shape;713;p39"/>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Playfair Display</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https://fonts.google.com/specimen/Playfair+Display</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Roboto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https://fonts.google.com/specimen/Roboto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14" name="Google Shape;714;p3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cxnSp>
        <p:nvCxnSpPr>
          <p:cNvPr id="307" name="Google Shape;307;p27"/>
          <p:cNvCxnSpPr/>
          <p:nvPr/>
        </p:nvCxnSpPr>
        <p:spPr>
          <a:xfrm>
            <a:off x="705600" y="901900"/>
            <a:ext cx="7732800" cy="0"/>
          </a:xfrm>
          <a:prstGeom prst="straightConnector1">
            <a:avLst/>
          </a:prstGeom>
          <a:noFill/>
          <a:ln w="9525" cap="flat" cmpd="sng">
            <a:solidFill>
              <a:schemeClr val="dk1"/>
            </a:solidFill>
            <a:prstDash val="solid"/>
            <a:round/>
            <a:headEnd type="oval" w="med" len="med"/>
            <a:tailEnd type="oval" w="med" len="med"/>
          </a:ln>
        </p:spPr>
      </p:cxnSp>
      <p:sp>
        <p:nvSpPr>
          <p:cNvPr id="308" name="Google Shape;308;p27"/>
          <p:cNvSpPr/>
          <p:nvPr/>
        </p:nvSpPr>
        <p:spPr>
          <a:xfrm>
            <a:off x="7834542" y="-495150"/>
            <a:ext cx="990300" cy="990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0;p26">
            <a:extLst>
              <a:ext uri="{FF2B5EF4-FFF2-40B4-BE49-F238E27FC236}">
                <a16:creationId xmlns:a16="http://schemas.microsoft.com/office/drawing/2014/main" id="{CD68E85C-239D-0E46-7689-CDEED12A81F7}"/>
              </a:ext>
            </a:extLst>
          </p:cNvPr>
          <p:cNvSpPr txBox="1">
            <a:spLocks noGrp="1"/>
          </p:cNvSpPr>
          <p:nvPr>
            <p:ph type="title"/>
          </p:nvPr>
        </p:nvSpPr>
        <p:spPr>
          <a:xfrm>
            <a:off x="720000" y="282574"/>
            <a:ext cx="3852000" cy="7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Goal</a:t>
            </a:r>
            <a:endParaRPr sz="3200" dirty="0"/>
          </a:p>
        </p:txBody>
      </p:sp>
      <p:sp>
        <p:nvSpPr>
          <p:cNvPr id="7" name="Google Shape;261;p26">
            <a:extLst>
              <a:ext uri="{FF2B5EF4-FFF2-40B4-BE49-F238E27FC236}">
                <a16:creationId xmlns:a16="http://schemas.microsoft.com/office/drawing/2014/main" id="{20DE5558-25C7-5378-A73F-D46BFF2226EC}"/>
              </a:ext>
            </a:extLst>
          </p:cNvPr>
          <p:cNvSpPr txBox="1">
            <a:spLocks noGrp="1"/>
          </p:cNvSpPr>
          <p:nvPr>
            <p:ph type="subTitle" idx="1"/>
          </p:nvPr>
        </p:nvSpPr>
        <p:spPr>
          <a:xfrm>
            <a:off x="983431" y="989016"/>
            <a:ext cx="7177135" cy="3453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SG" sz="1600" b="1" dirty="0"/>
              <a:t>Using machine vision, automatically and quickly evaluate </a:t>
            </a:r>
            <a:r>
              <a:rPr lang="en-SG" sz="1600" dirty="0"/>
              <a:t>the submitted photo with the digital bank’s photo guidelines:</a:t>
            </a:r>
          </a:p>
        </p:txBody>
      </p:sp>
      <p:sp>
        <p:nvSpPr>
          <p:cNvPr id="356" name="TextBox 355">
            <a:extLst>
              <a:ext uri="{FF2B5EF4-FFF2-40B4-BE49-F238E27FC236}">
                <a16:creationId xmlns:a16="http://schemas.microsoft.com/office/drawing/2014/main" id="{7C03A2D0-EBB2-4CF2-64BF-0D5AFC62D6EF}"/>
              </a:ext>
            </a:extLst>
          </p:cNvPr>
          <p:cNvSpPr txBox="1"/>
          <p:nvPr/>
        </p:nvSpPr>
        <p:spPr>
          <a:xfrm>
            <a:off x="4283968" y="4227934"/>
            <a:ext cx="3384376" cy="523220"/>
          </a:xfrm>
          <a:prstGeom prst="rect">
            <a:avLst/>
          </a:prstGeom>
          <a:noFill/>
        </p:spPr>
        <p:txBody>
          <a:bodyPr wrap="square">
            <a:spAutoFit/>
          </a:bodyPr>
          <a:lstStyle/>
          <a:p>
            <a:pPr marL="0" lvl="0" indent="0" algn="ctr" rtl="0">
              <a:spcBef>
                <a:spcPts val="0"/>
              </a:spcBef>
              <a:spcAft>
                <a:spcPts val="0"/>
              </a:spcAft>
              <a:buNone/>
            </a:pPr>
            <a:r>
              <a:rPr lang="en-GB" b="1" dirty="0"/>
              <a:t>Processing time: </a:t>
            </a:r>
            <a:r>
              <a:rPr lang="en-GB" b="1" dirty="0">
                <a:solidFill>
                  <a:srgbClr val="00B050"/>
                </a:solidFill>
              </a:rPr>
              <a:t>&lt;1 min</a:t>
            </a:r>
          </a:p>
          <a:p>
            <a:pPr marL="0" lvl="0" indent="0" algn="l" rtl="0">
              <a:spcBef>
                <a:spcPts val="0"/>
              </a:spcBef>
              <a:spcAft>
                <a:spcPts val="0"/>
              </a:spcAft>
              <a:buNone/>
            </a:pPr>
            <a:endParaRPr lang="en-GB" dirty="0"/>
          </a:p>
        </p:txBody>
      </p:sp>
      <p:grpSp>
        <p:nvGrpSpPr>
          <p:cNvPr id="357" name="Google Shape;303;p27">
            <a:extLst>
              <a:ext uri="{FF2B5EF4-FFF2-40B4-BE49-F238E27FC236}">
                <a16:creationId xmlns:a16="http://schemas.microsoft.com/office/drawing/2014/main" id="{937C0BE9-AC60-4687-4235-92AE271A8E7F}"/>
              </a:ext>
            </a:extLst>
          </p:cNvPr>
          <p:cNvGrpSpPr/>
          <p:nvPr/>
        </p:nvGrpSpPr>
        <p:grpSpPr>
          <a:xfrm rot="-899982">
            <a:off x="-542565" y="4006198"/>
            <a:ext cx="1773045" cy="1773045"/>
            <a:chOff x="599416" y="954576"/>
            <a:chExt cx="1726444" cy="1726444"/>
          </a:xfrm>
        </p:grpSpPr>
        <p:sp>
          <p:nvSpPr>
            <p:cNvPr id="358" name="Google Shape;304;p27">
              <a:extLst>
                <a:ext uri="{FF2B5EF4-FFF2-40B4-BE49-F238E27FC236}">
                  <a16:creationId xmlns:a16="http://schemas.microsoft.com/office/drawing/2014/main" id="{0188C2BA-04C0-2518-E34C-EC55092CBFDE}"/>
                </a:ext>
              </a:extLst>
            </p:cNvPr>
            <p:cNvSpPr/>
            <p:nvPr/>
          </p:nvSpPr>
          <p:spPr>
            <a:xfrm rot="19629462">
              <a:off x="599416" y="954576"/>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05;p27">
              <a:extLst>
                <a:ext uri="{FF2B5EF4-FFF2-40B4-BE49-F238E27FC236}">
                  <a16:creationId xmlns:a16="http://schemas.microsoft.com/office/drawing/2014/main" id="{D96C389D-D3BB-E070-C599-6AD9ABBFAA98}"/>
                </a:ext>
              </a:extLst>
            </p:cNvPr>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 name="Google Shape;306;p27">
            <a:extLst>
              <a:ext uri="{FF2B5EF4-FFF2-40B4-BE49-F238E27FC236}">
                <a16:creationId xmlns:a16="http://schemas.microsoft.com/office/drawing/2014/main" id="{D9407C31-1014-ABFB-2013-10B836574040}"/>
              </a:ext>
            </a:extLst>
          </p:cNvPr>
          <p:cNvSpPr/>
          <p:nvPr/>
        </p:nvSpPr>
        <p:spPr>
          <a:xfrm>
            <a:off x="-391533" y="4157276"/>
            <a:ext cx="1470900" cy="1470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AECEB10B-23E6-7CFA-CF12-72B7172AEB0A}"/>
              </a:ext>
            </a:extLst>
          </p:cNvPr>
          <p:cNvPicPr>
            <a:picLocks noChangeAspect="1"/>
          </p:cNvPicPr>
          <p:nvPr/>
        </p:nvPicPr>
        <p:blipFill>
          <a:blip r:embed="rId3"/>
          <a:stretch>
            <a:fillRect/>
          </a:stretch>
        </p:blipFill>
        <p:spPr>
          <a:xfrm>
            <a:off x="1245146" y="1625134"/>
            <a:ext cx="6653703" cy="2602800"/>
          </a:xfrm>
          <a:prstGeom prst="rect">
            <a:avLst/>
          </a:prstGeom>
        </p:spPr>
      </p:pic>
      <p:sp>
        <p:nvSpPr>
          <p:cNvPr id="4" name="Rectangle 3">
            <a:extLst>
              <a:ext uri="{FF2B5EF4-FFF2-40B4-BE49-F238E27FC236}">
                <a16:creationId xmlns:a16="http://schemas.microsoft.com/office/drawing/2014/main" id="{ED69D662-A94C-18C0-A063-79930D0B3F5D}"/>
              </a:ext>
            </a:extLst>
          </p:cNvPr>
          <p:cNvSpPr/>
          <p:nvPr/>
        </p:nvSpPr>
        <p:spPr>
          <a:xfrm>
            <a:off x="1403648" y="4587974"/>
            <a:ext cx="6495201" cy="36236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rPr>
              <a:t>Challenge: multiclass object detection in </a:t>
            </a:r>
            <a:r>
              <a:rPr lang="en-GB" b="1" u="sng" dirty="0">
                <a:solidFill>
                  <a:schemeClr val="tx1"/>
                </a:solidFill>
              </a:rPr>
              <a:t>images</a:t>
            </a:r>
            <a:endParaRPr lang="en-SG" b="1" u="sng" dirty="0">
              <a:solidFill>
                <a:schemeClr val="tx1"/>
              </a:solidFill>
            </a:endParaRPr>
          </a:p>
        </p:txBody>
      </p:sp>
    </p:spTree>
    <p:extLst>
      <p:ext uri="{BB962C8B-B14F-4D97-AF65-F5344CB8AC3E}">
        <p14:creationId xmlns:p14="http://schemas.microsoft.com/office/powerpoint/2010/main" val="3949245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18"/>
        <p:cNvGrpSpPr/>
        <p:nvPr/>
      </p:nvGrpSpPr>
      <p:grpSpPr>
        <a:xfrm>
          <a:off x="0" y="0"/>
          <a:ext cx="0" cy="0"/>
          <a:chOff x="0" y="0"/>
          <a:chExt cx="0" cy="0"/>
        </a:xfrm>
      </p:grpSpPr>
      <p:sp>
        <p:nvSpPr>
          <p:cNvPr id="719" name="Google Shape;719;p40"/>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720" name="Google Shape;720;p4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721" name="Google Shape;721;p4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722" name="Google Shape;722;p4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723" name="Google Shape;723;p4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724" name="Google Shape;724;p4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725" name="Google Shape;725;p4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726" name="Google Shape;726;p4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727" name="Google Shape;727;p4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728" name="Google Shape;728;p4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729" name="Google Shape;729;p4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730" name="Google Shape;730;p4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34"/>
        <p:cNvGrpSpPr/>
        <p:nvPr/>
      </p:nvGrpSpPr>
      <p:grpSpPr>
        <a:xfrm>
          <a:off x="0" y="0"/>
          <a:ext cx="0" cy="0"/>
          <a:chOff x="0" y="0"/>
          <a:chExt cx="0" cy="0"/>
        </a:xfrm>
      </p:grpSpPr>
      <p:grpSp>
        <p:nvGrpSpPr>
          <p:cNvPr id="735" name="Google Shape;735;p41"/>
          <p:cNvGrpSpPr/>
          <p:nvPr/>
        </p:nvGrpSpPr>
        <p:grpSpPr>
          <a:xfrm>
            <a:off x="5048544" y="3019584"/>
            <a:ext cx="442841" cy="514271"/>
            <a:chOff x="4727025" y="1332775"/>
            <a:chExt cx="59900" cy="69625"/>
          </a:xfrm>
        </p:grpSpPr>
        <p:sp>
          <p:nvSpPr>
            <p:cNvPr id="736" name="Google Shape;736;p4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1"/>
          <p:cNvGrpSpPr/>
          <p:nvPr/>
        </p:nvGrpSpPr>
        <p:grpSpPr>
          <a:xfrm>
            <a:off x="5723860" y="2267072"/>
            <a:ext cx="500909" cy="500899"/>
            <a:chOff x="4820425" y="1329900"/>
            <a:chExt cx="70175" cy="70350"/>
          </a:xfrm>
        </p:grpSpPr>
        <p:sp>
          <p:nvSpPr>
            <p:cNvPr id="739" name="Google Shape;739;p4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41"/>
          <p:cNvGrpSpPr/>
          <p:nvPr/>
        </p:nvGrpSpPr>
        <p:grpSpPr>
          <a:xfrm>
            <a:off x="6376484" y="2278862"/>
            <a:ext cx="538135" cy="493119"/>
            <a:chOff x="4903200" y="1331525"/>
            <a:chExt cx="73575" cy="67425"/>
          </a:xfrm>
        </p:grpSpPr>
        <p:sp>
          <p:nvSpPr>
            <p:cNvPr id="744" name="Google Shape;744;p4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45" name="Google Shape;745;p4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41"/>
          <p:cNvGrpSpPr/>
          <p:nvPr/>
        </p:nvGrpSpPr>
        <p:grpSpPr>
          <a:xfrm>
            <a:off x="5636435" y="3020840"/>
            <a:ext cx="544563" cy="511895"/>
            <a:chOff x="4815575" y="1416800"/>
            <a:chExt cx="73750" cy="71400"/>
          </a:xfrm>
        </p:grpSpPr>
        <p:sp>
          <p:nvSpPr>
            <p:cNvPr id="747" name="Google Shape;747;p4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41"/>
          <p:cNvGrpSpPr/>
          <p:nvPr/>
        </p:nvGrpSpPr>
        <p:grpSpPr>
          <a:xfrm>
            <a:off x="6333060" y="3020546"/>
            <a:ext cx="602914" cy="512477"/>
            <a:chOff x="4902475" y="1418875"/>
            <a:chExt cx="74500" cy="63775"/>
          </a:xfrm>
        </p:grpSpPr>
        <p:sp>
          <p:nvSpPr>
            <p:cNvPr id="751" name="Google Shape;751;p4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41"/>
          <p:cNvGrpSpPr/>
          <p:nvPr/>
        </p:nvGrpSpPr>
        <p:grpSpPr>
          <a:xfrm>
            <a:off x="5748932" y="3759785"/>
            <a:ext cx="515391" cy="525699"/>
            <a:chOff x="4818100" y="1507675"/>
            <a:chExt cx="71225" cy="71625"/>
          </a:xfrm>
        </p:grpSpPr>
        <p:sp>
          <p:nvSpPr>
            <p:cNvPr id="754" name="Google Shape;754;p4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41"/>
          <p:cNvGrpSpPr/>
          <p:nvPr/>
        </p:nvGrpSpPr>
        <p:grpSpPr>
          <a:xfrm>
            <a:off x="5087034" y="3781317"/>
            <a:ext cx="522956" cy="489869"/>
            <a:chOff x="4721450" y="1509475"/>
            <a:chExt cx="79350" cy="74325"/>
          </a:xfrm>
        </p:grpSpPr>
        <p:sp>
          <p:nvSpPr>
            <p:cNvPr id="759" name="Google Shape;759;p4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41"/>
          <p:cNvGrpSpPr/>
          <p:nvPr/>
        </p:nvGrpSpPr>
        <p:grpSpPr>
          <a:xfrm>
            <a:off x="6410277" y="3761069"/>
            <a:ext cx="525704" cy="535436"/>
            <a:chOff x="4906800" y="1507500"/>
            <a:chExt cx="70350" cy="71075"/>
          </a:xfrm>
        </p:grpSpPr>
        <p:sp>
          <p:nvSpPr>
            <p:cNvPr id="764" name="Google Shape;764;p4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41"/>
          <p:cNvGrpSpPr/>
          <p:nvPr/>
        </p:nvGrpSpPr>
        <p:grpSpPr>
          <a:xfrm>
            <a:off x="4443099" y="2267050"/>
            <a:ext cx="508054" cy="508095"/>
            <a:chOff x="3736598" y="2170606"/>
            <a:chExt cx="404889" cy="404889"/>
          </a:xfrm>
        </p:grpSpPr>
        <p:sp>
          <p:nvSpPr>
            <p:cNvPr id="770" name="Google Shape;770;p4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1"/>
          <p:cNvGrpSpPr/>
          <p:nvPr/>
        </p:nvGrpSpPr>
        <p:grpSpPr>
          <a:xfrm>
            <a:off x="3731139" y="2267145"/>
            <a:ext cx="575790" cy="507904"/>
            <a:chOff x="3161917" y="2170682"/>
            <a:chExt cx="458870" cy="404737"/>
          </a:xfrm>
        </p:grpSpPr>
        <p:sp>
          <p:nvSpPr>
            <p:cNvPr id="775" name="Google Shape;775;p4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76" name="Google Shape;776;p4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1"/>
          <p:cNvGrpSpPr/>
          <p:nvPr/>
        </p:nvGrpSpPr>
        <p:grpSpPr>
          <a:xfrm>
            <a:off x="3758669" y="3027517"/>
            <a:ext cx="520730" cy="498567"/>
            <a:chOff x="3179914" y="2889488"/>
            <a:chExt cx="422876" cy="404911"/>
          </a:xfrm>
        </p:grpSpPr>
        <p:sp>
          <p:nvSpPr>
            <p:cNvPr id="779" name="Google Shape;779;p4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1"/>
          <p:cNvGrpSpPr/>
          <p:nvPr/>
        </p:nvGrpSpPr>
        <p:grpSpPr>
          <a:xfrm>
            <a:off x="4387349" y="3027477"/>
            <a:ext cx="516145" cy="498648"/>
            <a:chOff x="3729467" y="2889422"/>
            <a:chExt cx="419153" cy="404977"/>
          </a:xfrm>
        </p:grpSpPr>
        <p:sp>
          <p:nvSpPr>
            <p:cNvPr id="786" name="Google Shape;786;p4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 name="Google Shape;793;p41"/>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1"/>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 name="Google Shape;797;p41"/>
          <p:cNvGrpSpPr/>
          <p:nvPr/>
        </p:nvGrpSpPr>
        <p:grpSpPr>
          <a:xfrm>
            <a:off x="7107677" y="2474362"/>
            <a:ext cx="166473" cy="141497"/>
            <a:chOff x="4660325" y="1866850"/>
            <a:chExt cx="68350" cy="58100"/>
          </a:xfrm>
        </p:grpSpPr>
        <p:sp>
          <p:nvSpPr>
            <p:cNvPr id="798" name="Google Shape;798;p4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1"/>
          <p:cNvGrpSpPr/>
          <p:nvPr/>
        </p:nvGrpSpPr>
        <p:grpSpPr>
          <a:xfrm>
            <a:off x="7417022" y="2500086"/>
            <a:ext cx="162515" cy="90049"/>
            <a:chOff x="4791775" y="1877500"/>
            <a:chExt cx="66725" cy="36975"/>
          </a:xfrm>
        </p:grpSpPr>
        <p:sp>
          <p:nvSpPr>
            <p:cNvPr id="801" name="Google Shape;801;p4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41"/>
          <p:cNvGrpSpPr/>
          <p:nvPr/>
        </p:nvGrpSpPr>
        <p:grpSpPr>
          <a:xfrm>
            <a:off x="7738734" y="2500086"/>
            <a:ext cx="144979" cy="90049"/>
            <a:chOff x="4923925" y="1877500"/>
            <a:chExt cx="59525" cy="36975"/>
          </a:xfrm>
        </p:grpSpPr>
        <p:sp>
          <p:nvSpPr>
            <p:cNvPr id="804" name="Google Shape;804;p4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41"/>
          <p:cNvGrpSpPr/>
          <p:nvPr/>
        </p:nvGrpSpPr>
        <p:grpSpPr>
          <a:xfrm>
            <a:off x="8033226" y="2482277"/>
            <a:ext cx="141447" cy="125667"/>
            <a:chOff x="5058450" y="1870100"/>
            <a:chExt cx="58075" cy="51600"/>
          </a:xfrm>
        </p:grpSpPr>
        <p:sp>
          <p:nvSpPr>
            <p:cNvPr id="807" name="Google Shape;807;p4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41"/>
          <p:cNvGrpSpPr/>
          <p:nvPr/>
        </p:nvGrpSpPr>
        <p:grpSpPr>
          <a:xfrm>
            <a:off x="7447741" y="2904685"/>
            <a:ext cx="101077" cy="107645"/>
            <a:chOff x="4811425" y="2065025"/>
            <a:chExt cx="41500" cy="44200"/>
          </a:xfrm>
        </p:grpSpPr>
        <p:sp>
          <p:nvSpPr>
            <p:cNvPr id="810" name="Google Shape;810;p4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1"/>
          <p:cNvGrpSpPr/>
          <p:nvPr/>
        </p:nvGrpSpPr>
        <p:grpSpPr>
          <a:xfrm>
            <a:off x="7740178" y="2904898"/>
            <a:ext cx="120867" cy="107218"/>
            <a:chOff x="4929875" y="2065025"/>
            <a:chExt cx="49625" cy="44025"/>
          </a:xfrm>
        </p:grpSpPr>
        <p:sp>
          <p:nvSpPr>
            <p:cNvPr id="813" name="Google Shape;813;p4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41"/>
          <p:cNvGrpSpPr/>
          <p:nvPr/>
        </p:nvGrpSpPr>
        <p:grpSpPr>
          <a:xfrm>
            <a:off x="8068847" y="2907912"/>
            <a:ext cx="70206" cy="101191"/>
            <a:chOff x="5083925" y="2066350"/>
            <a:chExt cx="28825" cy="41550"/>
          </a:xfrm>
        </p:grpSpPr>
        <p:sp>
          <p:nvSpPr>
            <p:cNvPr id="816" name="Google Shape;816;p4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41"/>
          <p:cNvGrpSpPr/>
          <p:nvPr/>
        </p:nvGrpSpPr>
        <p:grpSpPr>
          <a:xfrm>
            <a:off x="7100401" y="2923559"/>
            <a:ext cx="181026" cy="69896"/>
            <a:chOff x="4659775" y="2072775"/>
            <a:chExt cx="74325" cy="28700"/>
          </a:xfrm>
        </p:grpSpPr>
        <p:sp>
          <p:nvSpPr>
            <p:cNvPr id="819" name="Google Shape;819;p4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1"/>
          <p:cNvGrpSpPr/>
          <p:nvPr/>
        </p:nvGrpSpPr>
        <p:grpSpPr>
          <a:xfrm>
            <a:off x="8020257" y="2714124"/>
            <a:ext cx="167387" cy="89197"/>
            <a:chOff x="4662475" y="1976500"/>
            <a:chExt cx="68725" cy="36625"/>
          </a:xfrm>
        </p:grpSpPr>
        <p:sp>
          <p:nvSpPr>
            <p:cNvPr id="823" name="Google Shape;823;p4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1"/>
          <p:cNvGrpSpPr/>
          <p:nvPr/>
        </p:nvGrpSpPr>
        <p:grpSpPr>
          <a:xfrm>
            <a:off x="7717162" y="2717564"/>
            <a:ext cx="166899" cy="82317"/>
            <a:chOff x="4920150" y="1977875"/>
            <a:chExt cx="68525" cy="33800"/>
          </a:xfrm>
        </p:grpSpPr>
        <p:sp>
          <p:nvSpPr>
            <p:cNvPr id="827" name="Google Shape;827;p4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41"/>
          <p:cNvGrpSpPr/>
          <p:nvPr/>
        </p:nvGrpSpPr>
        <p:grpSpPr>
          <a:xfrm>
            <a:off x="7128319" y="3121482"/>
            <a:ext cx="125190" cy="127858"/>
            <a:chOff x="4676550" y="2160575"/>
            <a:chExt cx="51400" cy="52500"/>
          </a:xfrm>
        </p:grpSpPr>
        <p:sp>
          <p:nvSpPr>
            <p:cNvPr id="831" name="Google Shape;831;p4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1"/>
          <p:cNvGrpSpPr/>
          <p:nvPr/>
        </p:nvGrpSpPr>
        <p:grpSpPr>
          <a:xfrm>
            <a:off x="7425577" y="3128514"/>
            <a:ext cx="145405" cy="113794"/>
            <a:chOff x="4768325" y="2163475"/>
            <a:chExt cx="59700" cy="46725"/>
          </a:xfrm>
        </p:grpSpPr>
        <p:sp>
          <p:nvSpPr>
            <p:cNvPr id="835" name="Google Shape;835;p4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 name="Google Shape;837;p41"/>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1"/>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1"/>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1"/>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1"/>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1"/>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 name="Google Shape;843;p41"/>
          <p:cNvGrpSpPr/>
          <p:nvPr/>
        </p:nvGrpSpPr>
        <p:grpSpPr>
          <a:xfrm>
            <a:off x="7441895" y="3383608"/>
            <a:ext cx="112768" cy="106853"/>
            <a:chOff x="4768575" y="2253950"/>
            <a:chExt cx="46300" cy="43875"/>
          </a:xfrm>
        </p:grpSpPr>
        <p:sp>
          <p:nvSpPr>
            <p:cNvPr id="844" name="Google Shape;844;p4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41"/>
          <p:cNvGrpSpPr/>
          <p:nvPr/>
        </p:nvGrpSpPr>
        <p:grpSpPr>
          <a:xfrm>
            <a:off x="7741518" y="3872634"/>
            <a:ext cx="118187" cy="146246"/>
            <a:chOff x="4960900" y="2433225"/>
            <a:chExt cx="48525" cy="60050"/>
          </a:xfrm>
        </p:grpSpPr>
        <p:sp>
          <p:nvSpPr>
            <p:cNvPr id="847" name="Google Shape;847;p4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1"/>
          <p:cNvGrpSpPr/>
          <p:nvPr/>
        </p:nvGrpSpPr>
        <p:grpSpPr>
          <a:xfrm>
            <a:off x="7430083" y="4136695"/>
            <a:ext cx="136394" cy="143810"/>
            <a:chOff x="4854075" y="2527625"/>
            <a:chExt cx="56000" cy="59050"/>
          </a:xfrm>
        </p:grpSpPr>
        <p:sp>
          <p:nvSpPr>
            <p:cNvPr id="850" name="Google Shape;850;p4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 name="Google Shape;852;p41"/>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1"/>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1"/>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 name="Google Shape;855;p41"/>
          <p:cNvGrpSpPr/>
          <p:nvPr/>
        </p:nvGrpSpPr>
        <p:grpSpPr>
          <a:xfrm>
            <a:off x="8054294" y="3600439"/>
            <a:ext cx="99312" cy="160797"/>
            <a:chOff x="5059700" y="2334775"/>
            <a:chExt cx="40775" cy="66025"/>
          </a:xfrm>
        </p:grpSpPr>
        <p:sp>
          <p:nvSpPr>
            <p:cNvPr id="856" name="Google Shape;856;p4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1"/>
          <p:cNvGrpSpPr/>
          <p:nvPr/>
        </p:nvGrpSpPr>
        <p:grpSpPr>
          <a:xfrm>
            <a:off x="8011458" y="3865571"/>
            <a:ext cx="184984" cy="160371"/>
            <a:chOff x="5037700" y="2430325"/>
            <a:chExt cx="75950" cy="65850"/>
          </a:xfrm>
        </p:grpSpPr>
        <p:sp>
          <p:nvSpPr>
            <p:cNvPr id="866" name="Google Shape;866;p4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41"/>
          <p:cNvGrpSpPr/>
          <p:nvPr/>
        </p:nvGrpSpPr>
        <p:grpSpPr>
          <a:xfrm>
            <a:off x="7430964" y="3632023"/>
            <a:ext cx="173014" cy="97629"/>
            <a:chOff x="4756975" y="2341800"/>
            <a:chExt cx="91975" cy="51925"/>
          </a:xfrm>
        </p:grpSpPr>
        <p:sp>
          <p:nvSpPr>
            <p:cNvPr id="869" name="Google Shape;869;p4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1"/>
          <p:cNvGrpSpPr/>
          <p:nvPr/>
        </p:nvGrpSpPr>
        <p:grpSpPr>
          <a:xfrm>
            <a:off x="7697901" y="4120720"/>
            <a:ext cx="212497" cy="175761"/>
            <a:chOff x="4943575" y="2516350"/>
            <a:chExt cx="98675" cy="81700"/>
          </a:xfrm>
        </p:grpSpPr>
        <p:sp>
          <p:nvSpPr>
            <p:cNvPr id="890" name="Google Shape;890;p4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41"/>
          <p:cNvGrpSpPr/>
          <p:nvPr/>
        </p:nvGrpSpPr>
        <p:grpSpPr>
          <a:xfrm>
            <a:off x="1955962" y="3346963"/>
            <a:ext cx="965351" cy="134611"/>
            <a:chOff x="4411970" y="2962952"/>
            <a:chExt cx="706544" cy="104212"/>
          </a:xfrm>
        </p:grpSpPr>
        <p:sp>
          <p:nvSpPr>
            <p:cNvPr id="969" name="Google Shape;969;p4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41"/>
          <p:cNvGrpSpPr/>
          <p:nvPr/>
        </p:nvGrpSpPr>
        <p:grpSpPr>
          <a:xfrm>
            <a:off x="1955962" y="2935877"/>
            <a:ext cx="960158" cy="289172"/>
            <a:chOff x="4411970" y="2726085"/>
            <a:chExt cx="643107" cy="193659"/>
          </a:xfrm>
        </p:grpSpPr>
        <p:sp>
          <p:nvSpPr>
            <p:cNvPr id="974" name="Google Shape;974;p4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1"/>
          <p:cNvGrpSpPr/>
          <p:nvPr/>
        </p:nvGrpSpPr>
        <p:grpSpPr>
          <a:xfrm>
            <a:off x="958854" y="3201987"/>
            <a:ext cx="833173" cy="259209"/>
            <a:chOff x="4411970" y="4340222"/>
            <a:chExt cx="779467" cy="242683"/>
          </a:xfrm>
        </p:grpSpPr>
        <p:sp>
          <p:nvSpPr>
            <p:cNvPr id="978" name="Google Shape;978;p4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41"/>
          <p:cNvGrpSpPr/>
          <p:nvPr/>
        </p:nvGrpSpPr>
        <p:grpSpPr>
          <a:xfrm>
            <a:off x="1955962" y="2597733"/>
            <a:ext cx="965160" cy="216230"/>
            <a:chOff x="4411970" y="2468674"/>
            <a:chExt cx="747317" cy="167425"/>
          </a:xfrm>
        </p:grpSpPr>
        <p:sp>
          <p:nvSpPr>
            <p:cNvPr id="982" name="Google Shape;982;p4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41"/>
          <p:cNvGrpSpPr/>
          <p:nvPr/>
        </p:nvGrpSpPr>
        <p:grpSpPr>
          <a:xfrm>
            <a:off x="954709" y="2502450"/>
            <a:ext cx="810451" cy="319148"/>
            <a:chOff x="4411970" y="3686602"/>
            <a:chExt cx="797845" cy="314215"/>
          </a:xfrm>
        </p:grpSpPr>
        <p:sp>
          <p:nvSpPr>
            <p:cNvPr id="985" name="Google Shape;985;p4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 name="Google Shape;990;p41"/>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41"/>
          <p:cNvGrpSpPr/>
          <p:nvPr/>
        </p:nvGrpSpPr>
        <p:grpSpPr>
          <a:xfrm>
            <a:off x="954806" y="2256974"/>
            <a:ext cx="1970333" cy="208784"/>
            <a:chOff x="6336019" y="3733725"/>
            <a:chExt cx="2566206" cy="351310"/>
          </a:xfrm>
        </p:grpSpPr>
        <p:sp>
          <p:nvSpPr>
            <p:cNvPr id="992" name="Google Shape;992;p4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41"/>
          <p:cNvGrpSpPr/>
          <p:nvPr/>
        </p:nvGrpSpPr>
        <p:grpSpPr>
          <a:xfrm>
            <a:off x="1955962" y="3864529"/>
            <a:ext cx="946551" cy="153200"/>
            <a:chOff x="4404545" y="3301592"/>
            <a:chExt cx="782403" cy="129272"/>
          </a:xfrm>
        </p:grpSpPr>
        <p:sp>
          <p:nvSpPr>
            <p:cNvPr id="997" name="Google Shape;997;p4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41"/>
          <p:cNvGrpSpPr/>
          <p:nvPr/>
        </p:nvGrpSpPr>
        <p:grpSpPr>
          <a:xfrm>
            <a:off x="1955962" y="3603488"/>
            <a:ext cx="962257" cy="139127"/>
            <a:chOff x="4411970" y="3131459"/>
            <a:chExt cx="710520" cy="117397"/>
          </a:xfrm>
        </p:grpSpPr>
        <p:sp>
          <p:nvSpPr>
            <p:cNvPr id="1000" name="Google Shape;1000;p4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 name="Google Shape;1002;p41"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 name="Google Shape;1003;p41"/>
          <p:cNvGrpSpPr/>
          <p:nvPr/>
        </p:nvGrpSpPr>
        <p:grpSpPr>
          <a:xfrm>
            <a:off x="956107" y="3538282"/>
            <a:ext cx="823838" cy="458988"/>
            <a:chOff x="4411970" y="1801825"/>
            <a:chExt cx="734586" cy="409262"/>
          </a:xfrm>
        </p:grpSpPr>
        <p:sp>
          <p:nvSpPr>
            <p:cNvPr id="1004" name="Google Shape;1004;p4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1"/>
          <p:cNvGrpSpPr/>
          <p:nvPr/>
        </p:nvGrpSpPr>
        <p:grpSpPr>
          <a:xfrm>
            <a:off x="956107" y="4086708"/>
            <a:ext cx="856348" cy="212039"/>
            <a:chOff x="4411970" y="2233974"/>
            <a:chExt cx="763574" cy="189068"/>
          </a:xfrm>
        </p:grpSpPr>
        <p:sp>
          <p:nvSpPr>
            <p:cNvPr id="1007" name="Google Shape;1007;p4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41"/>
          <p:cNvGrpSpPr/>
          <p:nvPr/>
        </p:nvGrpSpPr>
        <p:grpSpPr>
          <a:xfrm>
            <a:off x="3066303" y="2262044"/>
            <a:ext cx="511602" cy="511602"/>
            <a:chOff x="5681300" y="2527788"/>
            <a:chExt cx="805800" cy="805800"/>
          </a:xfrm>
        </p:grpSpPr>
        <p:sp>
          <p:nvSpPr>
            <p:cNvPr id="1010" name="Google Shape;1010;p4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41"/>
          <p:cNvGrpSpPr/>
          <p:nvPr/>
        </p:nvGrpSpPr>
        <p:grpSpPr>
          <a:xfrm>
            <a:off x="3063497" y="3028627"/>
            <a:ext cx="513021" cy="512935"/>
            <a:chOff x="4049800" y="640400"/>
            <a:chExt cx="858900" cy="858900"/>
          </a:xfrm>
        </p:grpSpPr>
        <p:sp>
          <p:nvSpPr>
            <p:cNvPr id="1013" name="Google Shape;1013;p4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41"/>
          <p:cNvGrpSpPr/>
          <p:nvPr/>
        </p:nvGrpSpPr>
        <p:grpSpPr>
          <a:xfrm>
            <a:off x="2980696" y="3680519"/>
            <a:ext cx="686489" cy="686585"/>
            <a:chOff x="5080188" y="927900"/>
            <a:chExt cx="961200" cy="961200"/>
          </a:xfrm>
        </p:grpSpPr>
        <p:sp>
          <p:nvSpPr>
            <p:cNvPr id="1016" name="Google Shape;1016;p4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41"/>
          <p:cNvGrpSpPr/>
          <p:nvPr/>
        </p:nvGrpSpPr>
        <p:grpSpPr>
          <a:xfrm>
            <a:off x="3763848" y="3773248"/>
            <a:ext cx="510373" cy="510937"/>
            <a:chOff x="7508249" y="1522825"/>
            <a:chExt cx="1326332" cy="1322987"/>
          </a:xfrm>
        </p:grpSpPr>
        <p:sp>
          <p:nvSpPr>
            <p:cNvPr id="1025" name="Google Shape;1025;p4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41"/>
          <p:cNvGrpSpPr/>
          <p:nvPr/>
        </p:nvGrpSpPr>
        <p:grpSpPr>
          <a:xfrm>
            <a:off x="4455441" y="3774653"/>
            <a:ext cx="492652" cy="503348"/>
            <a:chOff x="6039282" y="1042577"/>
            <a:chExt cx="734315" cy="731929"/>
          </a:xfrm>
        </p:grpSpPr>
        <p:sp>
          <p:nvSpPr>
            <p:cNvPr id="1036" name="Google Shape;1036;p4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41"/>
          <p:cNvGrpSpPr/>
          <p:nvPr/>
        </p:nvGrpSpPr>
        <p:grpSpPr>
          <a:xfrm>
            <a:off x="5095855" y="2270694"/>
            <a:ext cx="483304" cy="504902"/>
            <a:chOff x="1825800" y="1651625"/>
            <a:chExt cx="568125" cy="591775"/>
          </a:xfrm>
        </p:grpSpPr>
        <p:sp>
          <p:nvSpPr>
            <p:cNvPr id="1058" name="Google Shape;1058;p4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 name="Google Shape;1064;p41"/>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1"/>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1"/>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1"/>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1"/>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069" name="Google Shape;1069;p4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073"/>
        <p:cNvGrpSpPr/>
        <p:nvPr/>
      </p:nvGrpSpPr>
      <p:grpSpPr>
        <a:xfrm>
          <a:off x="0" y="0"/>
          <a:ext cx="0" cy="0"/>
          <a:chOff x="0" y="0"/>
          <a:chExt cx="0" cy="0"/>
        </a:xfrm>
      </p:grpSpPr>
      <p:grpSp>
        <p:nvGrpSpPr>
          <p:cNvPr id="1074" name="Google Shape;1074;p42"/>
          <p:cNvGrpSpPr/>
          <p:nvPr/>
        </p:nvGrpSpPr>
        <p:grpSpPr>
          <a:xfrm>
            <a:off x="722059" y="955168"/>
            <a:ext cx="2492868" cy="1379876"/>
            <a:chOff x="2654821" y="2311071"/>
            <a:chExt cx="2279715" cy="1262120"/>
          </a:xfrm>
        </p:grpSpPr>
        <p:grpSp>
          <p:nvGrpSpPr>
            <p:cNvPr id="1075" name="Google Shape;1075;p42"/>
            <p:cNvGrpSpPr/>
            <p:nvPr/>
          </p:nvGrpSpPr>
          <p:grpSpPr>
            <a:xfrm>
              <a:off x="4034269" y="2840745"/>
              <a:ext cx="40212" cy="36437"/>
              <a:chOff x="4293400" y="2574725"/>
              <a:chExt cx="84425" cy="80100"/>
            </a:xfrm>
          </p:grpSpPr>
          <p:sp>
            <p:nvSpPr>
              <p:cNvPr id="1076" name="Google Shape;1076;p4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77" name="Google Shape;1077;p4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42"/>
            <p:cNvGrpSpPr/>
            <p:nvPr/>
          </p:nvGrpSpPr>
          <p:grpSpPr>
            <a:xfrm>
              <a:off x="3894606" y="2334874"/>
              <a:ext cx="913198" cy="518984"/>
              <a:chOff x="4000175" y="1462675"/>
              <a:chExt cx="1917275" cy="1140875"/>
            </a:xfrm>
          </p:grpSpPr>
          <p:sp>
            <p:nvSpPr>
              <p:cNvPr id="1079" name="Google Shape;1079;p4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80" name="Google Shape;1080;p42"/>
              <p:cNvGrpSpPr/>
              <p:nvPr/>
            </p:nvGrpSpPr>
            <p:grpSpPr>
              <a:xfrm>
                <a:off x="4000175" y="1462675"/>
                <a:ext cx="1917275" cy="1140875"/>
                <a:chOff x="4000175" y="1462675"/>
                <a:chExt cx="1917275" cy="1140875"/>
              </a:xfrm>
            </p:grpSpPr>
            <p:sp>
              <p:nvSpPr>
                <p:cNvPr id="1081" name="Google Shape;1081;p4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82" name="Google Shape;1082;p4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86" name="Google Shape;1086;p4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 name="Google Shape;1087;p42"/>
            <p:cNvGrpSpPr/>
            <p:nvPr/>
          </p:nvGrpSpPr>
          <p:grpSpPr>
            <a:xfrm>
              <a:off x="3875768" y="2846704"/>
              <a:ext cx="44796" cy="47366"/>
              <a:chOff x="3960625" y="2587825"/>
              <a:chExt cx="94050" cy="104125"/>
            </a:xfrm>
          </p:grpSpPr>
          <p:sp>
            <p:nvSpPr>
              <p:cNvPr id="1088" name="Google Shape;1088;p4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89" name="Google Shape;1089;p4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42"/>
            <p:cNvGrpSpPr/>
            <p:nvPr/>
          </p:nvGrpSpPr>
          <p:grpSpPr>
            <a:xfrm>
              <a:off x="3782759" y="2807162"/>
              <a:ext cx="82686" cy="85487"/>
              <a:chOff x="3765350" y="2500900"/>
              <a:chExt cx="173600" cy="187925"/>
            </a:xfrm>
          </p:grpSpPr>
          <p:sp>
            <p:nvSpPr>
              <p:cNvPr id="1091" name="Google Shape;1091;p4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92" name="Google Shape;1092;p4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42"/>
            <p:cNvGrpSpPr/>
            <p:nvPr/>
          </p:nvGrpSpPr>
          <p:grpSpPr>
            <a:xfrm>
              <a:off x="3775674" y="2798496"/>
              <a:ext cx="40545" cy="23564"/>
              <a:chOff x="3750475" y="2481850"/>
              <a:chExt cx="85125" cy="51800"/>
            </a:xfrm>
          </p:grpSpPr>
          <p:sp>
            <p:nvSpPr>
              <p:cNvPr id="1098" name="Google Shape;1098;p4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00" name="Google Shape;1100;p42"/>
            <p:cNvGrpSpPr/>
            <p:nvPr/>
          </p:nvGrpSpPr>
          <p:grpSpPr>
            <a:xfrm>
              <a:off x="3716946" y="2776024"/>
              <a:ext cx="81971" cy="76912"/>
              <a:chOff x="3627175" y="2432450"/>
              <a:chExt cx="172100" cy="169075"/>
            </a:xfrm>
          </p:grpSpPr>
          <p:sp>
            <p:nvSpPr>
              <p:cNvPr id="1101" name="Google Shape;1101;p4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03" name="Google Shape;1103;p4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04" name="Google Shape;1104;p42"/>
            <p:cNvGrpSpPr/>
            <p:nvPr/>
          </p:nvGrpSpPr>
          <p:grpSpPr>
            <a:xfrm>
              <a:off x="3685682" y="2845624"/>
              <a:ext cx="29311" cy="45055"/>
              <a:chOff x="3561536" y="2585450"/>
              <a:chExt cx="61539" cy="99045"/>
            </a:xfrm>
          </p:grpSpPr>
          <p:sp>
            <p:nvSpPr>
              <p:cNvPr id="1105" name="Google Shape;1105;p4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07" name="Google Shape;1107;p42"/>
            <p:cNvGrpSpPr/>
            <p:nvPr/>
          </p:nvGrpSpPr>
          <p:grpSpPr>
            <a:xfrm>
              <a:off x="3849905" y="2572252"/>
              <a:ext cx="74339" cy="119559"/>
              <a:chOff x="3906325" y="1984500"/>
              <a:chExt cx="156075" cy="262825"/>
            </a:xfrm>
          </p:grpSpPr>
          <p:sp>
            <p:nvSpPr>
              <p:cNvPr id="1108" name="Google Shape;1108;p4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09" name="Google Shape;1109;p4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2"/>
            <p:cNvGrpSpPr/>
            <p:nvPr/>
          </p:nvGrpSpPr>
          <p:grpSpPr>
            <a:xfrm>
              <a:off x="2654821" y="2414345"/>
              <a:ext cx="667570" cy="558731"/>
              <a:chOff x="1397225" y="1637375"/>
              <a:chExt cx="1401575" cy="1228250"/>
            </a:xfrm>
          </p:grpSpPr>
          <p:sp>
            <p:nvSpPr>
              <p:cNvPr id="1111" name="Google Shape;1111;p4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12" name="Google Shape;1112;p42"/>
              <p:cNvGrpSpPr/>
              <p:nvPr/>
            </p:nvGrpSpPr>
            <p:grpSpPr>
              <a:xfrm>
                <a:off x="1397225" y="1637375"/>
                <a:ext cx="1398775" cy="1228250"/>
                <a:chOff x="1397225" y="1637375"/>
                <a:chExt cx="1398775" cy="1228250"/>
              </a:xfrm>
            </p:grpSpPr>
            <p:sp>
              <p:nvSpPr>
                <p:cNvPr id="1113" name="Google Shape;1113;p4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 name="Google Shape;1115;p42"/>
            <p:cNvGrpSpPr/>
            <p:nvPr/>
          </p:nvGrpSpPr>
          <p:grpSpPr>
            <a:xfrm>
              <a:off x="3230417" y="3103734"/>
              <a:ext cx="282982" cy="280332"/>
              <a:chOff x="2605700" y="3152850"/>
              <a:chExt cx="594125" cy="616250"/>
            </a:xfrm>
          </p:grpSpPr>
          <p:sp>
            <p:nvSpPr>
              <p:cNvPr id="1116" name="Google Shape;1116;p4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17" name="Google Shape;1117;p4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18" name="Google Shape;1118;p42"/>
            <p:cNvGrpSpPr/>
            <p:nvPr/>
          </p:nvGrpSpPr>
          <p:grpSpPr>
            <a:xfrm>
              <a:off x="3265985" y="3226989"/>
              <a:ext cx="87151" cy="346202"/>
              <a:chOff x="2680375" y="3423800"/>
              <a:chExt cx="182975" cy="761050"/>
            </a:xfrm>
          </p:grpSpPr>
          <p:sp>
            <p:nvSpPr>
              <p:cNvPr id="1119" name="Google Shape;1119;p4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20" name="Google Shape;1120;p4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42"/>
            <p:cNvGrpSpPr/>
            <p:nvPr/>
          </p:nvGrpSpPr>
          <p:grpSpPr>
            <a:xfrm>
              <a:off x="3855466" y="3289811"/>
              <a:ext cx="112514" cy="94210"/>
              <a:chOff x="3918000" y="3561900"/>
              <a:chExt cx="236225" cy="207100"/>
            </a:xfrm>
          </p:grpSpPr>
          <p:sp>
            <p:nvSpPr>
              <p:cNvPr id="1122" name="Google Shape;1122;p4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23" name="Google Shape;1123;p4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 name="Google Shape;1124;p4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127" name="Google Shape;1127;p42"/>
            <p:cNvGrpSpPr/>
            <p:nvPr/>
          </p:nvGrpSpPr>
          <p:grpSpPr>
            <a:xfrm>
              <a:off x="2905224" y="2311071"/>
              <a:ext cx="596721" cy="528992"/>
              <a:chOff x="1922950" y="1410350"/>
              <a:chExt cx="1252825" cy="1162875"/>
            </a:xfrm>
          </p:grpSpPr>
          <p:sp>
            <p:nvSpPr>
              <p:cNvPr id="1128" name="Google Shape;1128;p4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144" name="Google Shape;1144;p4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64" name="Google Shape;1164;p4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5" name="Google Shape;1165;p4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 name="Google Shape;1166;p42"/>
            <p:cNvGrpSpPr/>
            <p:nvPr/>
          </p:nvGrpSpPr>
          <p:grpSpPr>
            <a:xfrm>
              <a:off x="3280929" y="3294542"/>
              <a:ext cx="109894" cy="272224"/>
              <a:chOff x="2711750" y="3572300"/>
              <a:chExt cx="230725" cy="598425"/>
            </a:xfrm>
          </p:grpSpPr>
          <p:sp>
            <p:nvSpPr>
              <p:cNvPr id="1167" name="Google Shape;1167;p4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 name="Google Shape;1169;p4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 name="Google Shape;1170;p42"/>
            <p:cNvGrpSpPr/>
            <p:nvPr/>
          </p:nvGrpSpPr>
          <p:grpSpPr>
            <a:xfrm>
              <a:off x="3790439" y="2408636"/>
              <a:ext cx="73017" cy="75684"/>
              <a:chOff x="3781475" y="1624825"/>
              <a:chExt cx="153300" cy="166375"/>
            </a:xfrm>
          </p:grpSpPr>
          <p:sp>
            <p:nvSpPr>
              <p:cNvPr id="1171" name="Google Shape;1171;p4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4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42"/>
            <p:cNvGrpSpPr/>
            <p:nvPr/>
          </p:nvGrpSpPr>
          <p:grpSpPr>
            <a:xfrm>
              <a:off x="4403342" y="3107749"/>
              <a:ext cx="316680" cy="101374"/>
              <a:chOff x="5068275" y="3161675"/>
              <a:chExt cx="664875" cy="222850"/>
            </a:xfrm>
          </p:grpSpPr>
          <p:sp>
            <p:nvSpPr>
              <p:cNvPr id="1183" name="Google Shape;1183;p4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4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 name="Google Shape;1216;p42"/>
            <p:cNvGrpSpPr/>
            <p:nvPr/>
          </p:nvGrpSpPr>
          <p:grpSpPr>
            <a:xfrm>
              <a:off x="3697513" y="2707266"/>
              <a:ext cx="59549" cy="79733"/>
              <a:chOff x="3586375" y="2281300"/>
              <a:chExt cx="125025" cy="175275"/>
            </a:xfrm>
          </p:grpSpPr>
          <p:sp>
            <p:nvSpPr>
              <p:cNvPr id="1217" name="Google Shape;1217;p4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4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42"/>
            <p:cNvGrpSpPr/>
            <p:nvPr/>
          </p:nvGrpSpPr>
          <p:grpSpPr>
            <a:xfrm>
              <a:off x="4513224" y="3221724"/>
              <a:ext cx="274563" cy="280321"/>
              <a:chOff x="5298975" y="3412225"/>
              <a:chExt cx="576450" cy="616225"/>
            </a:xfrm>
          </p:grpSpPr>
          <p:sp>
            <p:nvSpPr>
              <p:cNvPr id="1221" name="Google Shape;1221;p4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22" name="Google Shape;1222;p4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824403" y="3421846"/>
              <a:ext cx="110132" cy="130647"/>
              <a:chOff x="5952300" y="3852150"/>
              <a:chExt cx="231225" cy="287200"/>
            </a:xfrm>
          </p:grpSpPr>
          <p:sp>
            <p:nvSpPr>
              <p:cNvPr id="1224" name="Google Shape;1224;p4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 name="Google Shape;1226;p4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 name="Google Shape;1234;p42"/>
            <p:cNvGrpSpPr/>
            <p:nvPr/>
          </p:nvGrpSpPr>
          <p:grpSpPr>
            <a:xfrm>
              <a:off x="4295710" y="3079670"/>
              <a:ext cx="14968" cy="27135"/>
              <a:chOff x="4842300" y="3099950"/>
              <a:chExt cx="31425" cy="59650"/>
            </a:xfrm>
          </p:grpSpPr>
          <p:sp>
            <p:nvSpPr>
              <p:cNvPr id="1235" name="Google Shape;1235;p4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 name="Google Shape;1239;p4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 name="Google Shape;1247;p42"/>
            <p:cNvGrpSpPr/>
            <p:nvPr/>
          </p:nvGrpSpPr>
          <p:grpSpPr>
            <a:xfrm>
              <a:off x="3831056" y="2816010"/>
              <a:ext cx="37378" cy="27612"/>
              <a:chOff x="3866750" y="2520350"/>
              <a:chExt cx="78475" cy="60700"/>
            </a:xfrm>
          </p:grpSpPr>
          <p:sp>
            <p:nvSpPr>
              <p:cNvPr id="1248" name="Google Shape;1248;p4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4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69" name="Google Shape;1269;p4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81" name="Google Shape;1281;p4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 name="Google Shape;1294;p42"/>
            <p:cNvGrpSpPr/>
            <p:nvPr/>
          </p:nvGrpSpPr>
          <p:grpSpPr>
            <a:xfrm>
              <a:off x="3632736" y="3051591"/>
              <a:ext cx="63288" cy="45217"/>
              <a:chOff x="3450375" y="3038225"/>
              <a:chExt cx="132875" cy="99400"/>
            </a:xfrm>
          </p:grpSpPr>
          <p:sp>
            <p:nvSpPr>
              <p:cNvPr id="1295" name="Google Shape;1295;p4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4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06" name="Google Shape;1306;p4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16" name="Google Shape;1316;p4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22" name="Google Shape;1322;p4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2"/>
          <p:cNvGrpSpPr/>
          <p:nvPr/>
        </p:nvGrpSpPr>
        <p:grpSpPr>
          <a:xfrm>
            <a:off x="719116" y="2850945"/>
            <a:ext cx="2622876" cy="1333540"/>
            <a:chOff x="238125" y="1038125"/>
            <a:chExt cx="7146800" cy="3633625"/>
          </a:xfrm>
        </p:grpSpPr>
        <p:sp>
          <p:nvSpPr>
            <p:cNvPr id="1333" name="Google Shape;1333;p4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42"/>
          <p:cNvGrpSpPr/>
          <p:nvPr/>
        </p:nvGrpSpPr>
        <p:grpSpPr>
          <a:xfrm>
            <a:off x="5834044" y="993055"/>
            <a:ext cx="2590840" cy="1380235"/>
            <a:chOff x="233350" y="949250"/>
            <a:chExt cx="7137300" cy="3802300"/>
          </a:xfrm>
        </p:grpSpPr>
        <p:sp>
          <p:nvSpPr>
            <p:cNvPr id="2906" name="Google Shape;2906;p4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42"/>
          <p:cNvGrpSpPr/>
          <p:nvPr/>
        </p:nvGrpSpPr>
        <p:grpSpPr>
          <a:xfrm>
            <a:off x="7648473" y="3037828"/>
            <a:ext cx="104231" cy="320340"/>
            <a:chOff x="7564426" y="3224343"/>
            <a:chExt cx="119985" cy="368801"/>
          </a:xfrm>
        </p:grpSpPr>
        <p:sp>
          <p:nvSpPr>
            <p:cNvPr id="2958" name="Google Shape;2958;p4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42"/>
          <p:cNvGrpSpPr/>
          <p:nvPr/>
        </p:nvGrpSpPr>
        <p:grpSpPr>
          <a:xfrm>
            <a:off x="7347962" y="3031929"/>
            <a:ext cx="189489" cy="332132"/>
            <a:chOff x="8370831" y="3202002"/>
            <a:chExt cx="218129" cy="382376"/>
          </a:xfrm>
        </p:grpSpPr>
        <p:sp>
          <p:nvSpPr>
            <p:cNvPr id="2961" name="Google Shape;2961;p4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42"/>
          <p:cNvGrpSpPr/>
          <p:nvPr/>
        </p:nvGrpSpPr>
        <p:grpSpPr>
          <a:xfrm>
            <a:off x="8071351" y="3443061"/>
            <a:ext cx="309429" cy="267000"/>
            <a:chOff x="6742064" y="3750480"/>
            <a:chExt cx="399315" cy="344560"/>
          </a:xfrm>
        </p:grpSpPr>
        <p:sp>
          <p:nvSpPr>
            <p:cNvPr id="2964" name="Google Shape;2964;p4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42"/>
          <p:cNvGrpSpPr/>
          <p:nvPr/>
        </p:nvGrpSpPr>
        <p:grpSpPr>
          <a:xfrm>
            <a:off x="7610370" y="3794109"/>
            <a:ext cx="180437" cy="281608"/>
            <a:chOff x="7248525" y="3739696"/>
            <a:chExt cx="230531" cy="359790"/>
          </a:xfrm>
        </p:grpSpPr>
        <p:sp>
          <p:nvSpPr>
            <p:cNvPr id="2967" name="Google Shape;2967;p4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42"/>
          <p:cNvGrpSpPr/>
          <p:nvPr/>
        </p:nvGrpSpPr>
        <p:grpSpPr>
          <a:xfrm>
            <a:off x="7856289" y="3437333"/>
            <a:ext cx="162896" cy="278710"/>
            <a:chOff x="7601242" y="3729267"/>
            <a:chExt cx="222566" cy="380803"/>
          </a:xfrm>
        </p:grpSpPr>
        <p:sp>
          <p:nvSpPr>
            <p:cNvPr id="2970" name="Google Shape;2970;p4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2" name="Google Shape;2972;p42"/>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3" name="Google Shape;2973;p42"/>
          <p:cNvGrpSpPr/>
          <p:nvPr/>
        </p:nvGrpSpPr>
        <p:grpSpPr>
          <a:xfrm>
            <a:off x="7345935" y="3438473"/>
            <a:ext cx="193543" cy="275990"/>
            <a:chOff x="8304647" y="3738687"/>
            <a:chExt cx="225076" cy="320956"/>
          </a:xfrm>
        </p:grpSpPr>
        <p:sp>
          <p:nvSpPr>
            <p:cNvPr id="2974" name="Google Shape;2974;p4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42"/>
          <p:cNvGrpSpPr/>
          <p:nvPr/>
        </p:nvGrpSpPr>
        <p:grpSpPr>
          <a:xfrm>
            <a:off x="7618427" y="3438473"/>
            <a:ext cx="178492" cy="275990"/>
            <a:chOff x="8615101" y="3738687"/>
            <a:chExt cx="207573" cy="320956"/>
          </a:xfrm>
        </p:grpSpPr>
        <p:sp>
          <p:nvSpPr>
            <p:cNvPr id="2978" name="Google Shape;2978;p4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1" name="Google Shape;2981;p42"/>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2" name="Google Shape;2982;p42"/>
          <p:cNvGrpSpPr/>
          <p:nvPr/>
        </p:nvGrpSpPr>
        <p:grpSpPr>
          <a:xfrm>
            <a:off x="6013132" y="3559961"/>
            <a:ext cx="557671" cy="511283"/>
            <a:chOff x="6015419" y="3716859"/>
            <a:chExt cx="557671" cy="511283"/>
          </a:xfrm>
        </p:grpSpPr>
        <p:sp>
          <p:nvSpPr>
            <p:cNvPr id="2983" name="Google Shape;2983;p4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4" name="Google Shape;2984;p42"/>
            <p:cNvGrpSpPr/>
            <p:nvPr/>
          </p:nvGrpSpPr>
          <p:grpSpPr>
            <a:xfrm>
              <a:off x="6036094" y="3716980"/>
              <a:ext cx="529860" cy="510468"/>
              <a:chOff x="6036094" y="3716980"/>
              <a:chExt cx="529860" cy="510468"/>
            </a:xfrm>
          </p:grpSpPr>
          <p:sp>
            <p:nvSpPr>
              <p:cNvPr id="2985" name="Google Shape;2985;p4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5" name="Google Shape;2995;p42"/>
          <p:cNvGrpSpPr/>
          <p:nvPr/>
        </p:nvGrpSpPr>
        <p:grpSpPr>
          <a:xfrm>
            <a:off x="6642017" y="2916730"/>
            <a:ext cx="576302" cy="511871"/>
            <a:chOff x="6644304" y="3073628"/>
            <a:chExt cx="576302" cy="511871"/>
          </a:xfrm>
        </p:grpSpPr>
        <p:sp>
          <p:nvSpPr>
            <p:cNvPr id="2996" name="Google Shape;2996;p4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7" name="Google Shape;2997;p42"/>
            <p:cNvGrpSpPr/>
            <p:nvPr/>
          </p:nvGrpSpPr>
          <p:grpSpPr>
            <a:xfrm>
              <a:off x="6712169" y="3085440"/>
              <a:ext cx="481622" cy="494913"/>
              <a:chOff x="6712169" y="3085440"/>
              <a:chExt cx="481622" cy="494913"/>
            </a:xfrm>
          </p:grpSpPr>
          <p:sp>
            <p:nvSpPr>
              <p:cNvPr id="2998" name="Google Shape;2998;p4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3" name="Google Shape;3003;p4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6" name="Google Shape;3006;p42"/>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42"/>
          <p:cNvGrpSpPr/>
          <p:nvPr/>
        </p:nvGrpSpPr>
        <p:grpSpPr>
          <a:xfrm>
            <a:off x="6649868" y="3559725"/>
            <a:ext cx="560631" cy="511352"/>
            <a:chOff x="6652154" y="3716623"/>
            <a:chExt cx="560631" cy="511352"/>
          </a:xfrm>
        </p:grpSpPr>
        <p:sp>
          <p:nvSpPr>
            <p:cNvPr id="3008" name="Google Shape;3008;p4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9" name="Google Shape;3009;p42"/>
            <p:cNvGrpSpPr/>
            <p:nvPr/>
          </p:nvGrpSpPr>
          <p:grpSpPr>
            <a:xfrm>
              <a:off x="6669657" y="3716715"/>
              <a:ext cx="466779" cy="464290"/>
              <a:chOff x="6669657" y="3716715"/>
              <a:chExt cx="466779" cy="464290"/>
            </a:xfrm>
          </p:grpSpPr>
          <p:sp>
            <p:nvSpPr>
              <p:cNvPr id="3010" name="Google Shape;3010;p4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3" name="Google Shape;3023;p42"/>
          <p:cNvGrpSpPr/>
          <p:nvPr/>
        </p:nvGrpSpPr>
        <p:grpSpPr>
          <a:xfrm>
            <a:off x="7843959" y="3841134"/>
            <a:ext cx="187557" cy="187557"/>
            <a:chOff x="8565775" y="671075"/>
            <a:chExt cx="441000" cy="441000"/>
          </a:xfrm>
        </p:grpSpPr>
        <p:sp>
          <p:nvSpPr>
            <p:cNvPr id="3024" name="Google Shape;3024;p4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6" name="Google Shape;3026;p42"/>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2"/>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8" name="Google Shape;3028;p42"/>
          <p:cNvGrpSpPr/>
          <p:nvPr/>
        </p:nvGrpSpPr>
        <p:grpSpPr>
          <a:xfrm>
            <a:off x="5997814" y="2919352"/>
            <a:ext cx="587871" cy="512373"/>
            <a:chOff x="6000100" y="3076250"/>
            <a:chExt cx="587871" cy="512373"/>
          </a:xfrm>
        </p:grpSpPr>
        <p:sp>
          <p:nvSpPr>
            <p:cNvPr id="3029" name="Google Shape;3029;p4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0" name="Google Shape;3030;p42"/>
            <p:cNvGrpSpPr/>
            <p:nvPr/>
          </p:nvGrpSpPr>
          <p:grpSpPr>
            <a:xfrm>
              <a:off x="6031360" y="3076713"/>
              <a:ext cx="539107" cy="480965"/>
              <a:chOff x="6031360" y="3076713"/>
              <a:chExt cx="539107" cy="480965"/>
            </a:xfrm>
          </p:grpSpPr>
          <p:sp>
            <p:nvSpPr>
              <p:cNvPr id="3031" name="Google Shape;3031;p4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38" name="Google Shape;3038;p42"/>
          <p:cNvGrpSpPr/>
          <p:nvPr/>
        </p:nvGrpSpPr>
        <p:grpSpPr>
          <a:xfrm>
            <a:off x="3369305" y="938716"/>
            <a:ext cx="2310381" cy="1488888"/>
            <a:chOff x="229225" y="549050"/>
            <a:chExt cx="7161750" cy="4615275"/>
          </a:xfrm>
        </p:grpSpPr>
        <p:sp>
          <p:nvSpPr>
            <p:cNvPr id="3039" name="Google Shape;3039;p4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42"/>
          <p:cNvGrpSpPr/>
          <p:nvPr/>
        </p:nvGrpSpPr>
        <p:grpSpPr>
          <a:xfrm>
            <a:off x="3514723" y="2830563"/>
            <a:ext cx="2310282" cy="1374222"/>
            <a:chOff x="238125" y="732525"/>
            <a:chExt cx="7130500" cy="4241425"/>
          </a:xfrm>
        </p:grpSpPr>
        <p:sp>
          <p:nvSpPr>
            <p:cNvPr id="3157" name="Google Shape;3157;p4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3274"/>
        <p:cNvGrpSpPr/>
        <p:nvPr/>
      </p:nvGrpSpPr>
      <p:grpSpPr>
        <a:xfrm>
          <a:off x="0" y="0"/>
          <a:ext cx="0" cy="0"/>
          <a:chOff x="0" y="0"/>
          <a:chExt cx="0" cy="0"/>
        </a:xfrm>
      </p:grpSpPr>
      <p:grpSp>
        <p:nvGrpSpPr>
          <p:cNvPr id="3275" name="Google Shape;3275;p43"/>
          <p:cNvGrpSpPr/>
          <p:nvPr/>
        </p:nvGrpSpPr>
        <p:grpSpPr>
          <a:xfrm>
            <a:off x="725414" y="969763"/>
            <a:ext cx="2507799" cy="206239"/>
            <a:chOff x="106648" y="895722"/>
            <a:chExt cx="4481413" cy="374300"/>
          </a:xfrm>
        </p:grpSpPr>
        <p:grpSp>
          <p:nvGrpSpPr>
            <p:cNvPr id="3276" name="Google Shape;3276;p43"/>
            <p:cNvGrpSpPr/>
            <p:nvPr/>
          </p:nvGrpSpPr>
          <p:grpSpPr>
            <a:xfrm>
              <a:off x="2233276" y="895722"/>
              <a:ext cx="1082667" cy="223591"/>
              <a:chOff x="4808316" y="2800065"/>
              <a:chExt cx="1999386" cy="412910"/>
            </a:xfrm>
          </p:grpSpPr>
          <p:sp>
            <p:nvSpPr>
              <p:cNvPr id="3277" name="Google Shape;3277;p4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8" name="Google Shape;3278;p43"/>
              <p:cNvGrpSpPr/>
              <p:nvPr/>
            </p:nvGrpSpPr>
            <p:grpSpPr>
              <a:xfrm>
                <a:off x="4808316" y="2800065"/>
                <a:ext cx="92400" cy="411825"/>
                <a:chOff x="845575" y="2563700"/>
                <a:chExt cx="92400" cy="411825"/>
              </a:xfrm>
            </p:grpSpPr>
            <p:cxnSp>
              <p:nvCxnSpPr>
                <p:cNvPr id="3279" name="Google Shape;3279;p4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80" name="Google Shape;3280;p4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1" name="Google Shape;3281;p43"/>
            <p:cNvGrpSpPr/>
            <p:nvPr/>
          </p:nvGrpSpPr>
          <p:grpSpPr>
            <a:xfrm>
              <a:off x="106648" y="895722"/>
              <a:ext cx="1088401" cy="223591"/>
              <a:chOff x="881025" y="2800065"/>
              <a:chExt cx="2009975" cy="412910"/>
            </a:xfrm>
          </p:grpSpPr>
          <p:sp>
            <p:nvSpPr>
              <p:cNvPr id="3282" name="Google Shape;3282;p4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3" name="Google Shape;3283;p43"/>
              <p:cNvGrpSpPr/>
              <p:nvPr/>
            </p:nvGrpSpPr>
            <p:grpSpPr>
              <a:xfrm>
                <a:off x="881025" y="2800065"/>
                <a:ext cx="92400" cy="411825"/>
                <a:chOff x="845575" y="2563700"/>
                <a:chExt cx="92400" cy="411825"/>
              </a:xfrm>
            </p:grpSpPr>
            <p:cxnSp>
              <p:nvCxnSpPr>
                <p:cNvPr id="3284" name="Google Shape;3284;p4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85" name="Google Shape;3285;p4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6" name="Google Shape;3286;p43"/>
            <p:cNvGrpSpPr/>
            <p:nvPr/>
          </p:nvGrpSpPr>
          <p:grpSpPr>
            <a:xfrm>
              <a:off x="1172346" y="1047018"/>
              <a:ext cx="1083151" cy="223003"/>
              <a:chOff x="2849073" y="3079467"/>
              <a:chExt cx="2000279" cy="411825"/>
            </a:xfrm>
          </p:grpSpPr>
          <p:sp>
            <p:nvSpPr>
              <p:cNvPr id="3287" name="Google Shape;3287;p4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8" name="Google Shape;3288;p43"/>
              <p:cNvGrpSpPr/>
              <p:nvPr/>
            </p:nvGrpSpPr>
            <p:grpSpPr>
              <a:xfrm rot="10800000">
                <a:off x="2849073" y="3079467"/>
                <a:ext cx="92400" cy="411825"/>
                <a:chOff x="2070100" y="2563700"/>
                <a:chExt cx="92400" cy="411825"/>
              </a:xfrm>
            </p:grpSpPr>
            <p:cxnSp>
              <p:nvCxnSpPr>
                <p:cNvPr id="3289" name="Google Shape;3289;p4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0" name="Google Shape;3290;p4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1" name="Google Shape;3291;p43"/>
            <p:cNvGrpSpPr/>
            <p:nvPr/>
          </p:nvGrpSpPr>
          <p:grpSpPr>
            <a:xfrm>
              <a:off x="3290132" y="1047018"/>
              <a:ext cx="1297929" cy="223003"/>
              <a:chOff x="6760035" y="3079467"/>
              <a:chExt cx="2396914" cy="411825"/>
            </a:xfrm>
          </p:grpSpPr>
          <p:sp>
            <p:nvSpPr>
              <p:cNvPr id="3292" name="Google Shape;3292;p4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3" name="Google Shape;3293;p43"/>
              <p:cNvGrpSpPr/>
              <p:nvPr/>
            </p:nvGrpSpPr>
            <p:grpSpPr>
              <a:xfrm rot="10800000">
                <a:off x="6760035" y="3079467"/>
                <a:ext cx="92400" cy="411825"/>
                <a:chOff x="2070100" y="2563700"/>
                <a:chExt cx="92400" cy="411825"/>
              </a:xfrm>
            </p:grpSpPr>
            <p:cxnSp>
              <p:nvCxnSpPr>
                <p:cNvPr id="3294" name="Google Shape;3294;p4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5" name="Google Shape;3295;p4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296" name="Google Shape;3296;p43"/>
          <p:cNvGrpSpPr/>
          <p:nvPr/>
        </p:nvGrpSpPr>
        <p:grpSpPr>
          <a:xfrm>
            <a:off x="2143176" y="3369134"/>
            <a:ext cx="1086701" cy="799429"/>
            <a:chOff x="2183288" y="3555572"/>
            <a:chExt cx="1136241" cy="835873"/>
          </a:xfrm>
        </p:grpSpPr>
        <p:sp>
          <p:nvSpPr>
            <p:cNvPr id="3297" name="Google Shape;3297;p4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8" name="Google Shape;3298;p43"/>
            <p:cNvGrpSpPr/>
            <p:nvPr/>
          </p:nvGrpSpPr>
          <p:grpSpPr>
            <a:xfrm>
              <a:off x="2205895" y="3637269"/>
              <a:ext cx="1089848" cy="724993"/>
              <a:chOff x="2205895" y="3637269"/>
              <a:chExt cx="1089848" cy="724993"/>
            </a:xfrm>
          </p:grpSpPr>
          <p:sp>
            <p:nvSpPr>
              <p:cNvPr id="3299" name="Google Shape;3299;p4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5" name="Google Shape;3305;p4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06" name="Google Shape;3306;p4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07" name="Google Shape;3307;p43"/>
            <p:cNvGrpSpPr/>
            <p:nvPr/>
          </p:nvGrpSpPr>
          <p:grpSpPr>
            <a:xfrm>
              <a:off x="3173850" y="3779426"/>
              <a:ext cx="145679" cy="70048"/>
              <a:chOff x="3173850" y="3779426"/>
              <a:chExt cx="145679" cy="70048"/>
            </a:xfrm>
          </p:grpSpPr>
          <p:cxnSp>
            <p:nvCxnSpPr>
              <p:cNvPr id="3308" name="Google Shape;3308;p4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09" name="Google Shape;3309;p4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0" name="Google Shape;3310;p43"/>
            <p:cNvGrpSpPr/>
            <p:nvPr/>
          </p:nvGrpSpPr>
          <p:grpSpPr>
            <a:xfrm>
              <a:off x="2183288" y="4139483"/>
              <a:ext cx="145133" cy="70048"/>
              <a:chOff x="2183288" y="4139483"/>
              <a:chExt cx="145133" cy="70048"/>
            </a:xfrm>
          </p:grpSpPr>
          <p:cxnSp>
            <p:nvCxnSpPr>
              <p:cNvPr id="3311" name="Google Shape;3311;p4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12" name="Google Shape;3312;p4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3" name="Google Shape;3313;p4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4" name="Google Shape;3314;p4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15" name="Google Shape;3315;p43"/>
            <p:cNvGrpSpPr/>
            <p:nvPr/>
          </p:nvGrpSpPr>
          <p:grpSpPr>
            <a:xfrm>
              <a:off x="2943836" y="4268886"/>
              <a:ext cx="60717" cy="122559"/>
              <a:chOff x="2943836" y="4268886"/>
              <a:chExt cx="60717" cy="122559"/>
            </a:xfrm>
          </p:grpSpPr>
          <p:sp>
            <p:nvSpPr>
              <p:cNvPr id="3316" name="Google Shape;3316;p4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7" name="Google Shape;3317;p4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18" name="Google Shape;3318;p43"/>
          <p:cNvGrpSpPr/>
          <p:nvPr/>
        </p:nvGrpSpPr>
        <p:grpSpPr>
          <a:xfrm>
            <a:off x="3406121" y="1290134"/>
            <a:ext cx="1675870" cy="758251"/>
            <a:chOff x="3530532" y="1496185"/>
            <a:chExt cx="1562000" cy="706730"/>
          </a:xfrm>
        </p:grpSpPr>
        <p:cxnSp>
          <p:nvCxnSpPr>
            <p:cNvPr id="3319" name="Google Shape;3319;p4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20" name="Google Shape;3320;p43"/>
            <p:cNvGrpSpPr/>
            <p:nvPr/>
          </p:nvGrpSpPr>
          <p:grpSpPr>
            <a:xfrm>
              <a:off x="3530532" y="1496185"/>
              <a:ext cx="323430" cy="463587"/>
              <a:chOff x="3530532" y="1496185"/>
              <a:chExt cx="323430" cy="463587"/>
            </a:xfrm>
          </p:grpSpPr>
          <p:grpSp>
            <p:nvGrpSpPr>
              <p:cNvPr id="3321" name="Google Shape;3321;p43"/>
              <p:cNvGrpSpPr/>
              <p:nvPr/>
            </p:nvGrpSpPr>
            <p:grpSpPr>
              <a:xfrm>
                <a:off x="3567462" y="1496185"/>
                <a:ext cx="286500" cy="361376"/>
                <a:chOff x="3567462" y="1496185"/>
                <a:chExt cx="286500" cy="361376"/>
              </a:xfrm>
            </p:grpSpPr>
            <p:cxnSp>
              <p:nvCxnSpPr>
                <p:cNvPr id="3322" name="Google Shape;3322;p4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23" name="Google Shape;3323;p4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4" name="Google Shape;3324;p4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43"/>
            <p:cNvGrpSpPr/>
            <p:nvPr/>
          </p:nvGrpSpPr>
          <p:grpSpPr>
            <a:xfrm>
              <a:off x="3891569" y="1779209"/>
              <a:ext cx="323945" cy="423706"/>
              <a:chOff x="3891569" y="1779209"/>
              <a:chExt cx="323945" cy="423706"/>
            </a:xfrm>
          </p:grpSpPr>
          <p:grpSp>
            <p:nvGrpSpPr>
              <p:cNvPr id="3326" name="Google Shape;3326;p43"/>
              <p:cNvGrpSpPr/>
              <p:nvPr/>
            </p:nvGrpSpPr>
            <p:grpSpPr>
              <a:xfrm>
                <a:off x="3929014" y="1881638"/>
                <a:ext cx="286500" cy="321278"/>
                <a:chOff x="3929014" y="1881638"/>
                <a:chExt cx="286500" cy="321278"/>
              </a:xfrm>
            </p:grpSpPr>
            <p:cxnSp>
              <p:nvCxnSpPr>
                <p:cNvPr id="3327" name="Google Shape;3327;p4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328" name="Google Shape;3328;p4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4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43"/>
            <p:cNvGrpSpPr/>
            <p:nvPr/>
          </p:nvGrpSpPr>
          <p:grpSpPr>
            <a:xfrm>
              <a:off x="4252606" y="1496185"/>
              <a:ext cx="324721" cy="463587"/>
              <a:chOff x="4252606" y="1496185"/>
              <a:chExt cx="324721" cy="463587"/>
            </a:xfrm>
          </p:grpSpPr>
          <p:grpSp>
            <p:nvGrpSpPr>
              <p:cNvPr id="3331" name="Google Shape;3331;p43"/>
              <p:cNvGrpSpPr/>
              <p:nvPr/>
            </p:nvGrpSpPr>
            <p:grpSpPr>
              <a:xfrm>
                <a:off x="4290828" y="1496185"/>
                <a:ext cx="286500" cy="361376"/>
                <a:chOff x="4290828" y="1496185"/>
                <a:chExt cx="286500" cy="361376"/>
              </a:xfrm>
            </p:grpSpPr>
            <p:cxnSp>
              <p:nvCxnSpPr>
                <p:cNvPr id="3332" name="Google Shape;3332;p4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33" name="Google Shape;3333;p4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4" name="Google Shape;3334;p4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5" name="Google Shape;3335;p43"/>
            <p:cNvGrpSpPr/>
            <p:nvPr/>
          </p:nvGrpSpPr>
          <p:grpSpPr>
            <a:xfrm>
              <a:off x="4613643" y="1763716"/>
              <a:ext cx="325308" cy="439200"/>
              <a:chOff x="4613643" y="1763716"/>
              <a:chExt cx="325308" cy="439200"/>
            </a:xfrm>
          </p:grpSpPr>
          <p:grpSp>
            <p:nvGrpSpPr>
              <p:cNvPr id="3336" name="Google Shape;3336;p43"/>
              <p:cNvGrpSpPr/>
              <p:nvPr/>
            </p:nvGrpSpPr>
            <p:grpSpPr>
              <a:xfrm>
                <a:off x="4652451" y="1879538"/>
                <a:ext cx="286500" cy="323378"/>
                <a:chOff x="4652451" y="1879538"/>
                <a:chExt cx="286500" cy="323378"/>
              </a:xfrm>
            </p:grpSpPr>
            <p:cxnSp>
              <p:nvCxnSpPr>
                <p:cNvPr id="3337" name="Google Shape;3337;p4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338" name="Google Shape;3338;p4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9" name="Google Shape;3339;p4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0" name="Google Shape;3340;p43"/>
          <p:cNvGrpSpPr/>
          <p:nvPr/>
        </p:nvGrpSpPr>
        <p:grpSpPr>
          <a:xfrm>
            <a:off x="3417981" y="2143759"/>
            <a:ext cx="1652173" cy="391517"/>
            <a:chOff x="3512551" y="2358270"/>
            <a:chExt cx="1597383" cy="378533"/>
          </a:xfrm>
        </p:grpSpPr>
        <p:cxnSp>
          <p:nvCxnSpPr>
            <p:cNvPr id="3341" name="Google Shape;3341;p43"/>
            <p:cNvCxnSpPr>
              <a:stCxn id="3342" idx="6"/>
              <a:endCxn id="334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344" name="Google Shape;3344;p43"/>
            <p:cNvGrpSpPr/>
            <p:nvPr/>
          </p:nvGrpSpPr>
          <p:grpSpPr>
            <a:xfrm>
              <a:off x="3512551" y="2358270"/>
              <a:ext cx="225647" cy="307714"/>
              <a:chOff x="2182679" y="2004714"/>
              <a:chExt cx="792300" cy="1080458"/>
            </a:xfrm>
          </p:grpSpPr>
          <p:cxnSp>
            <p:nvCxnSpPr>
              <p:cNvPr id="3345" name="Google Shape;3345;p43"/>
              <p:cNvCxnSpPr>
                <a:stCxn id="334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42" name="Google Shape;3342;p4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43"/>
            <p:cNvGrpSpPr/>
            <p:nvPr/>
          </p:nvGrpSpPr>
          <p:grpSpPr>
            <a:xfrm>
              <a:off x="3969644" y="2440153"/>
              <a:ext cx="225853" cy="296651"/>
              <a:chOff x="3775710" y="1729289"/>
              <a:chExt cx="136500" cy="179289"/>
            </a:xfrm>
          </p:grpSpPr>
          <p:cxnSp>
            <p:nvCxnSpPr>
              <p:cNvPr id="3348" name="Google Shape;3348;p4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349" name="Google Shape;3349;p4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43"/>
            <p:cNvGrpSpPr/>
            <p:nvPr/>
          </p:nvGrpSpPr>
          <p:grpSpPr>
            <a:xfrm>
              <a:off x="4427051" y="2358270"/>
              <a:ext cx="225647" cy="307714"/>
              <a:chOff x="5393704" y="2004714"/>
              <a:chExt cx="792300" cy="1080458"/>
            </a:xfrm>
          </p:grpSpPr>
          <p:cxnSp>
            <p:nvCxnSpPr>
              <p:cNvPr id="3352" name="Google Shape;3352;p43"/>
              <p:cNvCxnSpPr>
                <a:stCxn id="335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54" name="Google Shape;3354;p4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5" name="Google Shape;3355;p43"/>
            <p:cNvGrpSpPr/>
            <p:nvPr/>
          </p:nvGrpSpPr>
          <p:grpSpPr>
            <a:xfrm>
              <a:off x="4884287" y="2440252"/>
              <a:ext cx="225647" cy="296532"/>
              <a:chOff x="6999166" y="2292572"/>
              <a:chExt cx="792300" cy="1041192"/>
            </a:xfrm>
          </p:grpSpPr>
          <p:cxnSp>
            <p:nvCxnSpPr>
              <p:cNvPr id="3356" name="Google Shape;3356;p4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343" name="Google Shape;3343;p4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8" name="Google Shape;3358;p43"/>
          <p:cNvGrpSpPr/>
          <p:nvPr/>
        </p:nvGrpSpPr>
        <p:grpSpPr>
          <a:xfrm>
            <a:off x="6838789" y="979959"/>
            <a:ext cx="1581844" cy="732818"/>
            <a:chOff x="634175" y="2986275"/>
            <a:chExt cx="3147949" cy="1458344"/>
          </a:xfrm>
        </p:grpSpPr>
        <p:cxnSp>
          <p:nvCxnSpPr>
            <p:cNvPr id="3359" name="Google Shape;3359;p43"/>
            <p:cNvCxnSpPr>
              <a:stCxn id="3360" idx="4"/>
              <a:endCxn id="336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362" name="Google Shape;3362;p43"/>
            <p:cNvCxnSpPr>
              <a:stCxn id="3361" idx="0"/>
              <a:endCxn id="336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64" name="Google Shape;3364;p43"/>
            <p:cNvCxnSpPr>
              <a:stCxn id="3363" idx="4"/>
              <a:endCxn id="336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66" name="Google Shape;3366;p43"/>
            <p:cNvCxnSpPr>
              <a:stCxn id="3365" idx="0"/>
              <a:endCxn id="336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367" name="Google Shape;3367;p4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3" name="Google Shape;3363;p4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0" name="Google Shape;3360;p4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5" name="Google Shape;3365;p4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1" name="Google Shape;3361;p4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368" name="Google Shape;3368;p43"/>
          <p:cNvGrpSpPr/>
          <p:nvPr/>
        </p:nvGrpSpPr>
        <p:grpSpPr>
          <a:xfrm>
            <a:off x="3406504" y="2674269"/>
            <a:ext cx="1675128" cy="313674"/>
            <a:chOff x="998425" y="1182125"/>
            <a:chExt cx="1065400" cy="199500"/>
          </a:xfrm>
        </p:grpSpPr>
        <p:sp>
          <p:nvSpPr>
            <p:cNvPr id="3369" name="Google Shape;3369;p4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43"/>
          <p:cNvGrpSpPr/>
          <p:nvPr/>
        </p:nvGrpSpPr>
        <p:grpSpPr>
          <a:xfrm>
            <a:off x="3406503" y="3630235"/>
            <a:ext cx="1675129" cy="525345"/>
            <a:chOff x="5194708" y="3484366"/>
            <a:chExt cx="3148148" cy="987304"/>
          </a:xfrm>
        </p:grpSpPr>
        <p:grpSp>
          <p:nvGrpSpPr>
            <p:cNvPr id="3375" name="Google Shape;3375;p43"/>
            <p:cNvGrpSpPr/>
            <p:nvPr/>
          </p:nvGrpSpPr>
          <p:grpSpPr>
            <a:xfrm>
              <a:off x="7531521" y="3484366"/>
              <a:ext cx="811335" cy="987304"/>
              <a:chOff x="3379425" y="1617275"/>
              <a:chExt cx="1090650" cy="1327200"/>
            </a:xfrm>
          </p:grpSpPr>
          <p:sp>
            <p:nvSpPr>
              <p:cNvPr id="3376" name="Google Shape;3376;p4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43"/>
            <p:cNvGrpSpPr/>
            <p:nvPr/>
          </p:nvGrpSpPr>
          <p:grpSpPr>
            <a:xfrm>
              <a:off x="6752546" y="3484366"/>
              <a:ext cx="811428" cy="987304"/>
              <a:chOff x="2332275" y="1617275"/>
              <a:chExt cx="1090775" cy="1327200"/>
            </a:xfrm>
          </p:grpSpPr>
          <p:sp>
            <p:nvSpPr>
              <p:cNvPr id="3380" name="Google Shape;3380;p4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43"/>
            <p:cNvGrpSpPr/>
            <p:nvPr/>
          </p:nvGrpSpPr>
          <p:grpSpPr>
            <a:xfrm>
              <a:off x="5973664" y="3484366"/>
              <a:ext cx="811335" cy="987304"/>
              <a:chOff x="1285250" y="1617275"/>
              <a:chExt cx="1090650" cy="1327200"/>
            </a:xfrm>
          </p:grpSpPr>
          <p:sp>
            <p:nvSpPr>
              <p:cNvPr id="3384" name="Google Shape;3384;p4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7" name="Google Shape;3387;p43"/>
            <p:cNvGrpSpPr/>
            <p:nvPr/>
          </p:nvGrpSpPr>
          <p:grpSpPr>
            <a:xfrm>
              <a:off x="5194708" y="3484366"/>
              <a:ext cx="811409" cy="987304"/>
              <a:chOff x="238125" y="1617275"/>
              <a:chExt cx="1090750" cy="1327200"/>
            </a:xfrm>
          </p:grpSpPr>
          <p:sp>
            <p:nvSpPr>
              <p:cNvPr id="3388" name="Google Shape;3388;p4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1" name="Google Shape;3391;p43"/>
          <p:cNvGrpSpPr/>
          <p:nvPr/>
        </p:nvGrpSpPr>
        <p:grpSpPr>
          <a:xfrm>
            <a:off x="6840188" y="2276124"/>
            <a:ext cx="1579046" cy="522230"/>
            <a:chOff x="6853641" y="2534077"/>
            <a:chExt cx="1515545" cy="501229"/>
          </a:xfrm>
        </p:grpSpPr>
        <p:grpSp>
          <p:nvGrpSpPr>
            <p:cNvPr id="3392" name="Google Shape;3392;p43"/>
            <p:cNvGrpSpPr/>
            <p:nvPr/>
          </p:nvGrpSpPr>
          <p:grpSpPr>
            <a:xfrm>
              <a:off x="6853641" y="2618923"/>
              <a:ext cx="1515545" cy="324556"/>
              <a:chOff x="6853641" y="2618923"/>
              <a:chExt cx="1515545" cy="324556"/>
            </a:xfrm>
          </p:grpSpPr>
          <p:sp>
            <p:nvSpPr>
              <p:cNvPr id="3393" name="Google Shape;3393;p4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8" name="Google Shape;3398;p4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3" name="Google Shape;3403;p43"/>
          <p:cNvGrpSpPr/>
          <p:nvPr/>
        </p:nvGrpSpPr>
        <p:grpSpPr>
          <a:xfrm>
            <a:off x="3435080" y="3151165"/>
            <a:ext cx="1617976" cy="346616"/>
            <a:chOff x="1808063" y="4294338"/>
            <a:chExt cx="3370782" cy="721817"/>
          </a:xfrm>
        </p:grpSpPr>
        <p:sp>
          <p:nvSpPr>
            <p:cNvPr id="3404" name="Google Shape;3404;p4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4" name="Google Shape;3414;p43"/>
          <p:cNvGrpSpPr/>
          <p:nvPr/>
        </p:nvGrpSpPr>
        <p:grpSpPr>
          <a:xfrm>
            <a:off x="5261076" y="3817915"/>
            <a:ext cx="1417067" cy="350605"/>
            <a:chOff x="4234950" y="2101012"/>
            <a:chExt cx="4219974" cy="1044090"/>
          </a:xfrm>
        </p:grpSpPr>
        <p:sp>
          <p:nvSpPr>
            <p:cNvPr id="3415" name="Google Shape;3415;p4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43"/>
          <p:cNvGrpSpPr/>
          <p:nvPr/>
        </p:nvGrpSpPr>
        <p:grpSpPr>
          <a:xfrm>
            <a:off x="6836548" y="1808672"/>
            <a:ext cx="1586327" cy="371557"/>
            <a:chOff x="1247650" y="2075423"/>
            <a:chExt cx="6648477" cy="1557238"/>
          </a:xfrm>
        </p:grpSpPr>
        <p:sp>
          <p:nvSpPr>
            <p:cNvPr id="3432" name="Google Shape;3432;p4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8" name="Google Shape;3438;p43"/>
          <p:cNvGrpSpPr/>
          <p:nvPr/>
        </p:nvGrpSpPr>
        <p:grpSpPr>
          <a:xfrm>
            <a:off x="5267818" y="961862"/>
            <a:ext cx="1415601" cy="1648533"/>
            <a:chOff x="1839112" y="2209163"/>
            <a:chExt cx="1918159" cy="2233784"/>
          </a:xfrm>
        </p:grpSpPr>
        <p:sp>
          <p:nvSpPr>
            <p:cNvPr id="3439" name="Google Shape;3439;p4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42" name="Google Shape;3442;p43"/>
            <p:cNvCxnSpPr>
              <a:stCxn id="3439" idx="6"/>
              <a:endCxn id="344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43" name="Google Shape;3443;p43"/>
            <p:cNvCxnSpPr>
              <a:stCxn id="3440" idx="4"/>
              <a:endCxn id="344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445" name="Google Shape;3445;p43"/>
            <p:cNvCxnSpPr>
              <a:stCxn id="3444" idx="6"/>
              <a:endCxn id="344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46" name="Google Shape;3446;p43"/>
            <p:cNvCxnSpPr>
              <a:stCxn id="3441" idx="4"/>
              <a:endCxn id="344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444" name="Google Shape;3444;p4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49" name="Google Shape;3449;p43"/>
            <p:cNvCxnSpPr>
              <a:endCxn id="344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450" name="Google Shape;3450;p43"/>
          <p:cNvGrpSpPr/>
          <p:nvPr/>
        </p:nvGrpSpPr>
        <p:grpSpPr>
          <a:xfrm>
            <a:off x="3425084" y="979946"/>
            <a:ext cx="1637968" cy="154942"/>
            <a:chOff x="238125" y="2506075"/>
            <a:chExt cx="7115411" cy="673075"/>
          </a:xfrm>
        </p:grpSpPr>
        <p:sp>
          <p:nvSpPr>
            <p:cNvPr id="3451" name="Google Shape;3451;p4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6" name="Google Shape;3456;p43"/>
          <p:cNvGrpSpPr/>
          <p:nvPr/>
        </p:nvGrpSpPr>
        <p:grpSpPr>
          <a:xfrm>
            <a:off x="1965820" y="1294664"/>
            <a:ext cx="1262932" cy="785408"/>
            <a:chOff x="548861" y="389676"/>
            <a:chExt cx="3843371" cy="2390163"/>
          </a:xfrm>
        </p:grpSpPr>
        <p:cxnSp>
          <p:nvCxnSpPr>
            <p:cNvPr id="3457" name="Google Shape;3457;p4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58" name="Google Shape;3458;p4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59" name="Google Shape;3459;p4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60" name="Google Shape;3460;p4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461" name="Google Shape;3461;p4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462" name="Google Shape;3462;p4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63" name="Google Shape;3463;p4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464" name="Google Shape;3464;p4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0" name="Google Shape;3470;p43"/>
          <p:cNvGrpSpPr/>
          <p:nvPr/>
        </p:nvGrpSpPr>
        <p:grpSpPr>
          <a:xfrm>
            <a:off x="753952" y="2401541"/>
            <a:ext cx="1412054" cy="633562"/>
            <a:chOff x="1187400" y="2529299"/>
            <a:chExt cx="6769193" cy="2241903"/>
          </a:xfrm>
        </p:grpSpPr>
        <p:sp>
          <p:nvSpPr>
            <p:cNvPr id="3471" name="Google Shape;3471;p4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72" name="Google Shape;3472;p4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3" name="Google Shape;3473;p4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4" name="Google Shape;3474;p4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5" name="Google Shape;3475;p4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6" name="Google Shape;3476;p4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7" name="Google Shape;3477;p4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478" name="Google Shape;3478;p43"/>
            <p:cNvCxnSpPr>
              <a:stCxn id="3471" idx="2"/>
              <a:endCxn id="347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79" name="Google Shape;3479;p43"/>
            <p:cNvCxnSpPr>
              <a:stCxn id="3473" idx="0"/>
              <a:endCxn id="347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0" name="Google Shape;3480;p43"/>
            <p:cNvCxnSpPr>
              <a:stCxn id="3473" idx="2"/>
              <a:endCxn id="347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1" name="Google Shape;3481;p43"/>
            <p:cNvCxnSpPr>
              <a:stCxn id="3474" idx="0"/>
              <a:endCxn id="347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2" name="Google Shape;3482;p43"/>
            <p:cNvCxnSpPr>
              <a:stCxn id="3472" idx="2"/>
              <a:endCxn id="347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3" name="Google Shape;3483;p43"/>
            <p:cNvCxnSpPr>
              <a:stCxn id="3476" idx="0"/>
              <a:endCxn id="347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484" name="Google Shape;3484;p43"/>
          <p:cNvGrpSpPr/>
          <p:nvPr/>
        </p:nvGrpSpPr>
        <p:grpSpPr>
          <a:xfrm>
            <a:off x="6840198" y="2894250"/>
            <a:ext cx="1579035" cy="540873"/>
            <a:chOff x="6895650" y="3126697"/>
            <a:chExt cx="1436662" cy="492105"/>
          </a:xfrm>
        </p:grpSpPr>
        <p:sp>
          <p:nvSpPr>
            <p:cNvPr id="3485" name="Google Shape;3485;p4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0" name="Google Shape;3490;p43"/>
            <p:cNvGrpSpPr/>
            <p:nvPr/>
          </p:nvGrpSpPr>
          <p:grpSpPr>
            <a:xfrm>
              <a:off x="6995957" y="3335810"/>
              <a:ext cx="1230393" cy="71754"/>
              <a:chOff x="6995957" y="3287964"/>
              <a:chExt cx="1230393" cy="71754"/>
            </a:xfrm>
          </p:grpSpPr>
          <p:sp>
            <p:nvSpPr>
              <p:cNvPr id="3491" name="Google Shape;3491;p4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6" name="Google Shape;3496;p43"/>
          <p:cNvGrpSpPr/>
          <p:nvPr/>
        </p:nvGrpSpPr>
        <p:grpSpPr>
          <a:xfrm>
            <a:off x="6838780" y="3531013"/>
            <a:ext cx="1581862" cy="650625"/>
            <a:chOff x="6777990" y="3710194"/>
            <a:chExt cx="1646915" cy="677382"/>
          </a:xfrm>
        </p:grpSpPr>
        <p:grpSp>
          <p:nvGrpSpPr>
            <p:cNvPr id="3497" name="Google Shape;3497;p43"/>
            <p:cNvGrpSpPr/>
            <p:nvPr/>
          </p:nvGrpSpPr>
          <p:grpSpPr>
            <a:xfrm>
              <a:off x="6777990" y="3874492"/>
              <a:ext cx="411129" cy="513083"/>
              <a:chOff x="6777990" y="3874492"/>
              <a:chExt cx="411129" cy="513083"/>
            </a:xfrm>
          </p:grpSpPr>
          <p:cxnSp>
            <p:nvCxnSpPr>
              <p:cNvPr id="3498" name="Google Shape;3498;p4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99" name="Google Shape;3499;p4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 name="Google Shape;3500;p43"/>
            <p:cNvGrpSpPr/>
            <p:nvPr/>
          </p:nvGrpSpPr>
          <p:grpSpPr>
            <a:xfrm>
              <a:off x="7188425" y="3710194"/>
              <a:ext cx="411123" cy="520535"/>
              <a:chOff x="7188425" y="3710194"/>
              <a:chExt cx="411123" cy="520535"/>
            </a:xfrm>
          </p:grpSpPr>
          <p:cxnSp>
            <p:nvCxnSpPr>
              <p:cNvPr id="3501" name="Google Shape;3501;p4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02" name="Google Shape;3502;p4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43"/>
            <p:cNvGrpSpPr/>
            <p:nvPr/>
          </p:nvGrpSpPr>
          <p:grpSpPr>
            <a:xfrm>
              <a:off x="7603341" y="3874492"/>
              <a:ext cx="411474" cy="513083"/>
              <a:chOff x="7603341" y="3874492"/>
              <a:chExt cx="411474" cy="513083"/>
            </a:xfrm>
          </p:grpSpPr>
          <p:cxnSp>
            <p:nvCxnSpPr>
              <p:cNvPr id="3504" name="Google Shape;3504;p4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05" name="Google Shape;3505;p4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43"/>
            <p:cNvGrpSpPr/>
            <p:nvPr/>
          </p:nvGrpSpPr>
          <p:grpSpPr>
            <a:xfrm>
              <a:off x="8013776" y="3722847"/>
              <a:ext cx="411129" cy="507881"/>
              <a:chOff x="8013776" y="3722847"/>
              <a:chExt cx="411129" cy="507881"/>
            </a:xfrm>
          </p:grpSpPr>
          <p:cxnSp>
            <p:nvCxnSpPr>
              <p:cNvPr id="3507" name="Google Shape;3507;p4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08" name="Google Shape;3508;p4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09" name="Google Shape;3509;p43"/>
          <p:cNvGrpSpPr/>
          <p:nvPr/>
        </p:nvGrpSpPr>
        <p:grpSpPr>
          <a:xfrm>
            <a:off x="5258295" y="2703853"/>
            <a:ext cx="1421889" cy="1020603"/>
            <a:chOff x="5190863" y="2824811"/>
            <a:chExt cx="1544860" cy="1108869"/>
          </a:xfrm>
        </p:grpSpPr>
        <p:grpSp>
          <p:nvGrpSpPr>
            <p:cNvPr id="3510" name="Google Shape;3510;p43"/>
            <p:cNvGrpSpPr/>
            <p:nvPr/>
          </p:nvGrpSpPr>
          <p:grpSpPr>
            <a:xfrm>
              <a:off x="5938695" y="3176919"/>
              <a:ext cx="685761" cy="404739"/>
              <a:chOff x="5938695" y="3176919"/>
              <a:chExt cx="685761" cy="404739"/>
            </a:xfrm>
          </p:grpSpPr>
          <p:grpSp>
            <p:nvGrpSpPr>
              <p:cNvPr id="3511" name="Google Shape;3511;p43"/>
              <p:cNvGrpSpPr/>
              <p:nvPr/>
            </p:nvGrpSpPr>
            <p:grpSpPr>
              <a:xfrm>
                <a:off x="5938695" y="3176919"/>
                <a:ext cx="685761" cy="404739"/>
                <a:chOff x="5938695" y="3176919"/>
                <a:chExt cx="685761" cy="404739"/>
              </a:xfrm>
            </p:grpSpPr>
            <p:sp>
              <p:nvSpPr>
                <p:cNvPr id="3512" name="Google Shape;3512;p4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4" name="Google Shape;3514;p4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43"/>
            <p:cNvGrpSpPr/>
            <p:nvPr/>
          </p:nvGrpSpPr>
          <p:grpSpPr>
            <a:xfrm>
              <a:off x="5305233" y="3176835"/>
              <a:ext cx="685971" cy="404655"/>
              <a:chOff x="5305233" y="3176835"/>
              <a:chExt cx="685971" cy="404655"/>
            </a:xfrm>
          </p:grpSpPr>
          <p:grpSp>
            <p:nvGrpSpPr>
              <p:cNvPr id="3516" name="Google Shape;3516;p43"/>
              <p:cNvGrpSpPr/>
              <p:nvPr/>
            </p:nvGrpSpPr>
            <p:grpSpPr>
              <a:xfrm>
                <a:off x="5305233" y="3176835"/>
                <a:ext cx="685971" cy="404655"/>
                <a:chOff x="5305233" y="3176835"/>
                <a:chExt cx="685971" cy="404655"/>
              </a:xfrm>
            </p:grpSpPr>
            <p:sp>
              <p:nvSpPr>
                <p:cNvPr id="3517" name="Google Shape;3517;p4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4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0" name="Google Shape;3520;p4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1" name="Google Shape;3521;p43"/>
            <p:cNvGrpSpPr/>
            <p:nvPr/>
          </p:nvGrpSpPr>
          <p:grpSpPr>
            <a:xfrm>
              <a:off x="5657361" y="2824811"/>
              <a:ext cx="1078361" cy="404655"/>
              <a:chOff x="5657361" y="2824811"/>
              <a:chExt cx="1078361" cy="404655"/>
            </a:xfrm>
          </p:grpSpPr>
          <p:grpSp>
            <p:nvGrpSpPr>
              <p:cNvPr id="3522" name="Google Shape;3522;p43"/>
              <p:cNvGrpSpPr/>
              <p:nvPr/>
            </p:nvGrpSpPr>
            <p:grpSpPr>
              <a:xfrm>
                <a:off x="5657361" y="2824811"/>
                <a:ext cx="1078361" cy="404655"/>
                <a:chOff x="5657361" y="2824811"/>
                <a:chExt cx="1078361" cy="404655"/>
              </a:xfrm>
            </p:grpSpPr>
            <p:grpSp>
              <p:nvGrpSpPr>
                <p:cNvPr id="3523" name="Google Shape;3523;p43"/>
                <p:cNvGrpSpPr/>
                <p:nvPr/>
              </p:nvGrpSpPr>
              <p:grpSpPr>
                <a:xfrm>
                  <a:off x="5938485" y="2824811"/>
                  <a:ext cx="797237" cy="404655"/>
                  <a:chOff x="5938485" y="2824811"/>
                  <a:chExt cx="797237" cy="404655"/>
                </a:xfrm>
              </p:grpSpPr>
              <p:sp>
                <p:nvSpPr>
                  <p:cNvPr id="3524" name="Google Shape;3524;p4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4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7" name="Google Shape;3527;p4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8" name="Google Shape;3528;p43"/>
            <p:cNvGrpSpPr/>
            <p:nvPr/>
          </p:nvGrpSpPr>
          <p:grpSpPr>
            <a:xfrm>
              <a:off x="5190863" y="3528942"/>
              <a:ext cx="1078026" cy="404739"/>
              <a:chOff x="5190863" y="3528942"/>
              <a:chExt cx="1078026" cy="404739"/>
            </a:xfrm>
          </p:grpSpPr>
          <p:sp>
            <p:nvSpPr>
              <p:cNvPr id="3529" name="Google Shape;3529;p4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0" name="Google Shape;3530;p43"/>
              <p:cNvGrpSpPr/>
              <p:nvPr/>
            </p:nvGrpSpPr>
            <p:grpSpPr>
              <a:xfrm>
                <a:off x="5190863" y="3528942"/>
                <a:ext cx="1078026" cy="404739"/>
                <a:chOff x="5190863" y="3528942"/>
                <a:chExt cx="1078026" cy="404739"/>
              </a:xfrm>
            </p:grpSpPr>
            <p:sp>
              <p:nvSpPr>
                <p:cNvPr id="3531" name="Google Shape;3531;p4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33" name="Google Shape;3533;p43"/>
          <p:cNvGrpSpPr/>
          <p:nvPr/>
        </p:nvGrpSpPr>
        <p:grpSpPr>
          <a:xfrm>
            <a:off x="724302" y="1268321"/>
            <a:ext cx="1086719" cy="879487"/>
            <a:chOff x="803162" y="1474292"/>
            <a:chExt cx="1086719" cy="879487"/>
          </a:xfrm>
        </p:grpSpPr>
        <p:grpSp>
          <p:nvGrpSpPr>
            <p:cNvPr id="3534" name="Google Shape;3534;p43"/>
            <p:cNvGrpSpPr/>
            <p:nvPr/>
          </p:nvGrpSpPr>
          <p:grpSpPr>
            <a:xfrm>
              <a:off x="803162" y="1625948"/>
              <a:ext cx="445856" cy="576579"/>
              <a:chOff x="803162" y="1625948"/>
              <a:chExt cx="445856" cy="576579"/>
            </a:xfrm>
          </p:grpSpPr>
          <p:sp>
            <p:nvSpPr>
              <p:cNvPr id="3535" name="Google Shape;3535;p4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6" name="Google Shape;3536;p43"/>
              <p:cNvGrpSpPr/>
              <p:nvPr/>
            </p:nvGrpSpPr>
            <p:grpSpPr>
              <a:xfrm>
                <a:off x="1056023" y="1625948"/>
                <a:ext cx="192995" cy="576579"/>
                <a:chOff x="1056023" y="1625948"/>
                <a:chExt cx="192995" cy="576579"/>
              </a:xfrm>
            </p:grpSpPr>
            <p:sp>
              <p:nvSpPr>
                <p:cNvPr id="3537" name="Google Shape;3537;p4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42" name="Google Shape;3542;p43"/>
            <p:cNvGrpSpPr/>
            <p:nvPr/>
          </p:nvGrpSpPr>
          <p:grpSpPr>
            <a:xfrm>
              <a:off x="1371406" y="1474292"/>
              <a:ext cx="518475" cy="879487"/>
              <a:chOff x="1398231" y="1474292"/>
              <a:chExt cx="518475" cy="879487"/>
            </a:xfrm>
          </p:grpSpPr>
          <p:grpSp>
            <p:nvGrpSpPr>
              <p:cNvPr id="3543" name="Google Shape;3543;p43"/>
              <p:cNvGrpSpPr/>
              <p:nvPr/>
            </p:nvGrpSpPr>
            <p:grpSpPr>
              <a:xfrm>
                <a:off x="1398231" y="1474292"/>
                <a:ext cx="518475" cy="341643"/>
                <a:chOff x="1398231" y="1474292"/>
                <a:chExt cx="518475" cy="341643"/>
              </a:xfrm>
            </p:grpSpPr>
            <p:sp>
              <p:nvSpPr>
                <p:cNvPr id="3544" name="Google Shape;3544;p4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5" name="Google Shape;3545;p43"/>
                <p:cNvGrpSpPr/>
                <p:nvPr/>
              </p:nvGrpSpPr>
              <p:grpSpPr>
                <a:xfrm>
                  <a:off x="1616453" y="1474292"/>
                  <a:ext cx="300253" cy="341643"/>
                  <a:chOff x="1616453" y="1475379"/>
                  <a:chExt cx="300253" cy="341643"/>
                </a:xfrm>
              </p:grpSpPr>
              <p:sp>
                <p:nvSpPr>
                  <p:cNvPr id="3546" name="Google Shape;3546;p4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3" name="Google Shape;3553;p43"/>
                  <p:cNvGrpSpPr/>
                  <p:nvPr/>
                </p:nvGrpSpPr>
                <p:grpSpPr>
                  <a:xfrm>
                    <a:off x="1839639" y="1475379"/>
                    <a:ext cx="77067" cy="341643"/>
                    <a:chOff x="1839639" y="1475379"/>
                    <a:chExt cx="77067" cy="341643"/>
                  </a:xfrm>
                </p:grpSpPr>
                <p:sp>
                  <p:nvSpPr>
                    <p:cNvPr id="3554" name="Google Shape;3554;p4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56" name="Google Shape;3556;p43"/>
              <p:cNvGrpSpPr/>
              <p:nvPr/>
            </p:nvGrpSpPr>
            <p:grpSpPr>
              <a:xfrm>
                <a:off x="1398451" y="2012951"/>
                <a:ext cx="518255" cy="340828"/>
                <a:chOff x="1398451" y="2012951"/>
                <a:chExt cx="518255" cy="340828"/>
              </a:xfrm>
            </p:grpSpPr>
            <p:sp>
              <p:nvSpPr>
                <p:cNvPr id="3557" name="Google Shape;3557;p4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8" name="Google Shape;3558;p43"/>
                <p:cNvGrpSpPr/>
                <p:nvPr/>
              </p:nvGrpSpPr>
              <p:grpSpPr>
                <a:xfrm>
                  <a:off x="1616453" y="2012951"/>
                  <a:ext cx="300253" cy="340828"/>
                  <a:chOff x="1616453" y="2013538"/>
                  <a:chExt cx="300253" cy="340828"/>
                </a:xfrm>
              </p:grpSpPr>
              <p:sp>
                <p:nvSpPr>
                  <p:cNvPr id="3559" name="Google Shape;3559;p4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6" name="Google Shape;3566;p43"/>
                  <p:cNvGrpSpPr/>
                  <p:nvPr/>
                </p:nvGrpSpPr>
                <p:grpSpPr>
                  <a:xfrm>
                    <a:off x="1839639" y="2013538"/>
                    <a:ext cx="77067" cy="340828"/>
                    <a:chOff x="1839639" y="2013538"/>
                    <a:chExt cx="77067" cy="340828"/>
                  </a:xfrm>
                </p:grpSpPr>
                <p:sp>
                  <p:nvSpPr>
                    <p:cNvPr id="3567" name="Google Shape;3567;p4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569" name="Google Shape;3569;p43"/>
          <p:cNvGrpSpPr/>
          <p:nvPr/>
        </p:nvGrpSpPr>
        <p:grpSpPr>
          <a:xfrm>
            <a:off x="721126" y="3399508"/>
            <a:ext cx="1368681" cy="682918"/>
            <a:chOff x="724986" y="3605478"/>
            <a:chExt cx="1368681" cy="682918"/>
          </a:xfrm>
        </p:grpSpPr>
        <p:grpSp>
          <p:nvGrpSpPr>
            <p:cNvPr id="3570" name="Google Shape;3570;p43"/>
            <p:cNvGrpSpPr/>
            <p:nvPr/>
          </p:nvGrpSpPr>
          <p:grpSpPr>
            <a:xfrm>
              <a:off x="1289102" y="3823629"/>
              <a:ext cx="240442" cy="250435"/>
              <a:chOff x="-165066" y="3843615"/>
              <a:chExt cx="221259" cy="230455"/>
            </a:xfrm>
          </p:grpSpPr>
          <p:sp>
            <p:nvSpPr>
              <p:cNvPr id="3571" name="Google Shape;3571;p4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43"/>
            <p:cNvGrpSpPr/>
            <p:nvPr/>
          </p:nvGrpSpPr>
          <p:grpSpPr>
            <a:xfrm>
              <a:off x="724986" y="3605478"/>
              <a:ext cx="1368681" cy="682918"/>
              <a:chOff x="724986" y="3605478"/>
              <a:chExt cx="1368681" cy="682918"/>
            </a:xfrm>
          </p:grpSpPr>
          <p:grpSp>
            <p:nvGrpSpPr>
              <p:cNvPr id="3592" name="Google Shape;3592;p43"/>
              <p:cNvGrpSpPr/>
              <p:nvPr/>
            </p:nvGrpSpPr>
            <p:grpSpPr>
              <a:xfrm>
                <a:off x="1498221" y="4047614"/>
                <a:ext cx="529172" cy="240783"/>
                <a:chOff x="1498221" y="4047614"/>
                <a:chExt cx="529172" cy="240783"/>
              </a:xfrm>
            </p:grpSpPr>
            <p:grpSp>
              <p:nvGrpSpPr>
                <p:cNvPr id="3593" name="Google Shape;3593;p43"/>
                <p:cNvGrpSpPr/>
                <p:nvPr/>
              </p:nvGrpSpPr>
              <p:grpSpPr>
                <a:xfrm>
                  <a:off x="1826655" y="4224370"/>
                  <a:ext cx="200738" cy="25631"/>
                  <a:chOff x="1826655" y="4224370"/>
                  <a:chExt cx="200738" cy="25631"/>
                </a:xfrm>
              </p:grpSpPr>
              <p:sp>
                <p:nvSpPr>
                  <p:cNvPr id="3594" name="Google Shape;3594;p4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43"/>
                <p:cNvGrpSpPr/>
                <p:nvPr/>
              </p:nvGrpSpPr>
              <p:grpSpPr>
                <a:xfrm>
                  <a:off x="1498221" y="4047614"/>
                  <a:ext cx="328444" cy="240783"/>
                  <a:chOff x="1498221" y="4047614"/>
                  <a:chExt cx="328444" cy="240783"/>
                </a:xfrm>
              </p:grpSpPr>
              <p:sp>
                <p:nvSpPr>
                  <p:cNvPr id="3597" name="Google Shape;3597;p4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8" name="Google Shape;3598;p43"/>
                  <p:cNvGrpSpPr/>
                  <p:nvPr/>
                </p:nvGrpSpPr>
                <p:grpSpPr>
                  <a:xfrm>
                    <a:off x="1498221" y="4047614"/>
                    <a:ext cx="150566" cy="190416"/>
                    <a:chOff x="1498221" y="4047614"/>
                    <a:chExt cx="150566" cy="190416"/>
                  </a:xfrm>
                </p:grpSpPr>
                <p:sp>
                  <p:nvSpPr>
                    <p:cNvPr id="3599" name="Google Shape;3599;p4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1" name="Google Shape;3601;p43"/>
              <p:cNvGrpSpPr/>
              <p:nvPr/>
            </p:nvGrpSpPr>
            <p:grpSpPr>
              <a:xfrm>
                <a:off x="1560718" y="3800594"/>
                <a:ext cx="532948" cy="302090"/>
                <a:chOff x="1560718" y="3800594"/>
                <a:chExt cx="532948" cy="302090"/>
              </a:xfrm>
            </p:grpSpPr>
            <p:grpSp>
              <p:nvGrpSpPr>
                <p:cNvPr id="3602" name="Google Shape;3602;p43"/>
                <p:cNvGrpSpPr/>
                <p:nvPr/>
              </p:nvGrpSpPr>
              <p:grpSpPr>
                <a:xfrm>
                  <a:off x="1912179" y="3827344"/>
                  <a:ext cx="181487" cy="25631"/>
                  <a:chOff x="1912179" y="3827344"/>
                  <a:chExt cx="181487" cy="25631"/>
                </a:xfrm>
              </p:grpSpPr>
              <p:sp>
                <p:nvSpPr>
                  <p:cNvPr id="3603" name="Google Shape;3603;p4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43"/>
                <p:cNvGrpSpPr/>
                <p:nvPr/>
              </p:nvGrpSpPr>
              <p:grpSpPr>
                <a:xfrm>
                  <a:off x="1912179" y="4044505"/>
                  <a:ext cx="181487" cy="25622"/>
                  <a:chOff x="1912179" y="4044506"/>
                  <a:chExt cx="181487" cy="25622"/>
                </a:xfrm>
              </p:grpSpPr>
              <p:sp>
                <p:nvSpPr>
                  <p:cNvPr id="3606" name="Google Shape;3606;p4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43"/>
                <p:cNvGrpSpPr/>
                <p:nvPr/>
              </p:nvGrpSpPr>
              <p:grpSpPr>
                <a:xfrm>
                  <a:off x="1560718" y="3800594"/>
                  <a:ext cx="351472" cy="302090"/>
                  <a:chOff x="1560718" y="3800594"/>
                  <a:chExt cx="351472" cy="302090"/>
                </a:xfrm>
              </p:grpSpPr>
              <p:grpSp>
                <p:nvGrpSpPr>
                  <p:cNvPr id="3609" name="Google Shape;3609;p43"/>
                  <p:cNvGrpSpPr/>
                  <p:nvPr/>
                </p:nvGrpSpPr>
                <p:grpSpPr>
                  <a:xfrm>
                    <a:off x="1560718" y="3842857"/>
                    <a:ext cx="173586" cy="217131"/>
                    <a:chOff x="1560718" y="3842857"/>
                    <a:chExt cx="173586" cy="217131"/>
                  </a:xfrm>
                </p:grpSpPr>
                <p:sp>
                  <p:nvSpPr>
                    <p:cNvPr id="3610" name="Google Shape;3610;p4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4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15" name="Google Shape;3615;p4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6" name="Google Shape;3616;p43"/>
              <p:cNvGrpSpPr/>
              <p:nvPr/>
            </p:nvGrpSpPr>
            <p:grpSpPr>
              <a:xfrm>
                <a:off x="785350" y="3605478"/>
                <a:ext cx="535311" cy="249245"/>
                <a:chOff x="785350" y="3605478"/>
                <a:chExt cx="535311" cy="249245"/>
              </a:xfrm>
            </p:grpSpPr>
            <p:grpSp>
              <p:nvGrpSpPr>
                <p:cNvPr id="3617" name="Google Shape;3617;p43"/>
                <p:cNvGrpSpPr/>
                <p:nvPr/>
              </p:nvGrpSpPr>
              <p:grpSpPr>
                <a:xfrm>
                  <a:off x="785350" y="3605478"/>
                  <a:ext cx="376191" cy="102736"/>
                  <a:chOff x="785350" y="3605478"/>
                  <a:chExt cx="376191" cy="102736"/>
                </a:xfrm>
              </p:grpSpPr>
              <p:sp>
                <p:nvSpPr>
                  <p:cNvPr id="3618" name="Google Shape;3618;p4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43"/>
                <p:cNvGrpSpPr/>
                <p:nvPr/>
              </p:nvGrpSpPr>
              <p:grpSpPr>
                <a:xfrm>
                  <a:off x="1161530" y="3655851"/>
                  <a:ext cx="159131" cy="198872"/>
                  <a:chOff x="1161530" y="3655851"/>
                  <a:chExt cx="159131" cy="198872"/>
                </a:xfrm>
              </p:grpSpPr>
              <p:sp>
                <p:nvSpPr>
                  <p:cNvPr id="3622" name="Google Shape;3622;p4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4" name="Google Shape;3624;p43"/>
              <p:cNvGrpSpPr/>
              <p:nvPr/>
            </p:nvGrpSpPr>
            <p:grpSpPr>
              <a:xfrm>
                <a:off x="785350" y="4047614"/>
                <a:ext cx="535311" cy="240783"/>
                <a:chOff x="785350" y="4047614"/>
                <a:chExt cx="535311" cy="240783"/>
              </a:xfrm>
            </p:grpSpPr>
            <p:grpSp>
              <p:nvGrpSpPr>
                <p:cNvPr id="3625" name="Google Shape;3625;p43"/>
                <p:cNvGrpSpPr/>
                <p:nvPr/>
              </p:nvGrpSpPr>
              <p:grpSpPr>
                <a:xfrm>
                  <a:off x="1161636" y="4047614"/>
                  <a:ext cx="159025" cy="190415"/>
                  <a:chOff x="1161636" y="4047614"/>
                  <a:chExt cx="159025" cy="190415"/>
                </a:xfrm>
              </p:grpSpPr>
              <p:sp>
                <p:nvSpPr>
                  <p:cNvPr id="3626" name="Google Shape;3626;p4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43"/>
                <p:cNvGrpSpPr/>
                <p:nvPr/>
              </p:nvGrpSpPr>
              <p:grpSpPr>
                <a:xfrm>
                  <a:off x="785350" y="4185661"/>
                  <a:ext cx="376191" cy="102736"/>
                  <a:chOff x="785350" y="4185661"/>
                  <a:chExt cx="376191" cy="102736"/>
                </a:xfrm>
              </p:grpSpPr>
              <p:sp>
                <p:nvSpPr>
                  <p:cNvPr id="3629" name="Google Shape;3629;p4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32" name="Google Shape;3632;p43"/>
              <p:cNvGrpSpPr/>
              <p:nvPr/>
            </p:nvGrpSpPr>
            <p:grpSpPr>
              <a:xfrm>
                <a:off x="1501054" y="3605478"/>
                <a:ext cx="526340" cy="249240"/>
                <a:chOff x="1501054" y="3605478"/>
                <a:chExt cx="526340" cy="249240"/>
              </a:xfrm>
            </p:grpSpPr>
            <p:grpSp>
              <p:nvGrpSpPr>
                <p:cNvPr id="3633" name="Google Shape;3633;p43"/>
                <p:cNvGrpSpPr/>
                <p:nvPr/>
              </p:nvGrpSpPr>
              <p:grpSpPr>
                <a:xfrm>
                  <a:off x="1834208" y="3643867"/>
                  <a:ext cx="193185" cy="25622"/>
                  <a:chOff x="1834208" y="3643867"/>
                  <a:chExt cx="193185" cy="25622"/>
                </a:xfrm>
              </p:grpSpPr>
              <p:sp>
                <p:nvSpPr>
                  <p:cNvPr id="3634" name="Google Shape;3634;p4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43"/>
                <p:cNvGrpSpPr/>
                <p:nvPr/>
              </p:nvGrpSpPr>
              <p:grpSpPr>
                <a:xfrm>
                  <a:off x="1501054" y="3605478"/>
                  <a:ext cx="333165" cy="249240"/>
                  <a:chOff x="1501054" y="3605478"/>
                  <a:chExt cx="333165" cy="249240"/>
                </a:xfrm>
              </p:grpSpPr>
              <p:sp>
                <p:nvSpPr>
                  <p:cNvPr id="3637" name="Google Shape;3637;p4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8" name="Google Shape;3638;p43"/>
                  <p:cNvGrpSpPr/>
                  <p:nvPr/>
                </p:nvGrpSpPr>
                <p:grpSpPr>
                  <a:xfrm>
                    <a:off x="1501054" y="3655851"/>
                    <a:ext cx="155286" cy="198867"/>
                    <a:chOff x="1501054" y="3655851"/>
                    <a:chExt cx="155286" cy="198867"/>
                  </a:xfrm>
                </p:grpSpPr>
                <p:sp>
                  <p:nvSpPr>
                    <p:cNvPr id="3639" name="Google Shape;3639;p4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41" name="Google Shape;3641;p43"/>
              <p:cNvGrpSpPr/>
              <p:nvPr/>
            </p:nvGrpSpPr>
            <p:grpSpPr>
              <a:xfrm>
                <a:off x="724986" y="3800594"/>
                <a:ext cx="532950" cy="302090"/>
                <a:chOff x="724986" y="3800594"/>
                <a:chExt cx="532950" cy="302090"/>
              </a:xfrm>
            </p:grpSpPr>
            <p:grpSp>
              <p:nvGrpSpPr>
                <p:cNvPr id="3642" name="Google Shape;3642;p43"/>
                <p:cNvGrpSpPr/>
                <p:nvPr/>
              </p:nvGrpSpPr>
              <p:grpSpPr>
                <a:xfrm>
                  <a:off x="724986" y="4044367"/>
                  <a:ext cx="181314" cy="25626"/>
                  <a:chOff x="724986" y="4044367"/>
                  <a:chExt cx="181314" cy="25626"/>
                </a:xfrm>
              </p:grpSpPr>
              <p:sp>
                <p:nvSpPr>
                  <p:cNvPr id="3643" name="Google Shape;3643;p4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43"/>
                <p:cNvGrpSpPr/>
                <p:nvPr/>
              </p:nvGrpSpPr>
              <p:grpSpPr>
                <a:xfrm>
                  <a:off x="906290" y="3800594"/>
                  <a:ext cx="351646" cy="302090"/>
                  <a:chOff x="906290" y="3800594"/>
                  <a:chExt cx="351646" cy="302090"/>
                </a:xfrm>
              </p:grpSpPr>
              <p:grpSp>
                <p:nvGrpSpPr>
                  <p:cNvPr id="3646" name="Google Shape;3646;p43"/>
                  <p:cNvGrpSpPr/>
                  <p:nvPr/>
                </p:nvGrpSpPr>
                <p:grpSpPr>
                  <a:xfrm>
                    <a:off x="1084172" y="3842857"/>
                    <a:ext cx="173764" cy="217131"/>
                    <a:chOff x="1084172" y="3842857"/>
                    <a:chExt cx="173764" cy="217131"/>
                  </a:xfrm>
                </p:grpSpPr>
                <p:grpSp>
                  <p:nvGrpSpPr>
                    <p:cNvPr id="3647" name="Google Shape;3647;p43"/>
                    <p:cNvGrpSpPr/>
                    <p:nvPr/>
                  </p:nvGrpSpPr>
                  <p:grpSpPr>
                    <a:xfrm>
                      <a:off x="1156862" y="3936509"/>
                      <a:ext cx="101073" cy="25622"/>
                      <a:chOff x="1156862" y="3936509"/>
                      <a:chExt cx="101073" cy="25622"/>
                    </a:xfrm>
                  </p:grpSpPr>
                  <p:sp>
                    <p:nvSpPr>
                      <p:cNvPr id="3648" name="Google Shape;3648;p4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4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4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43"/>
                <p:cNvGrpSpPr/>
                <p:nvPr/>
              </p:nvGrpSpPr>
              <p:grpSpPr>
                <a:xfrm>
                  <a:off x="724986" y="3830189"/>
                  <a:ext cx="189533" cy="25626"/>
                  <a:chOff x="724986" y="3830189"/>
                  <a:chExt cx="189533" cy="25626"/>
                </a:xfrm>
              </p:grpSpPr>
              <p:sp>
                <p:nvSpPr>
                  <p:cNvPr id="3654" name="Google Shape;3654;p4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656" name="Google Shape;3656;p43"/>
          <p:cNvGrpSpPr/>
          <p:nvPr/>
        </p:nvGrpSpPr>
        <p:grpSpPr>
          <a:xfrm>
            <a:off x="2249438" y="2249669"/>
            <a:ext cx="948701" cy="935378"/>
            <a:chOff x="2253298" y="2428317"/>
            <a:chExt cx="948701" cy="935378"/>
          </a:xfrm>
        </p:grpSpPr>
        <p:sp>
          <p:nvSpPr>
            <p:cNvPr id="3657" name="Google Shape;3657;p4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3693"/>
        <p:cNvGrpSpPr/>
        <p:nvPr/>
      </p:nvGrpSpPr>
      <p:grpSpPr>
        <a:xfrm>
          <a:off x="0" y="0"/>
          <a:ext cx="0" cy="0"/>
          <a:chOff x="0" y="0"/>
          <a:chExt cx="0" cy="0"/>
        </a:xfrm>
      </p:grpSpPr>
      <p:grpSp>
        <p:nvGrpSpPr>
          <p:cNvPr id="3694" name="Google Shape;3694;p44"/>
          <p:cNvGrpSpPr/>
          <p:nvPr/>
        </p:nvGrpSpPr>
        <p:grpSpPr>
          <a:xfrm>
            <a:off x="3339745" y="952988"/>
            <a:ext cx="2363393" cy="1017867"/>
            <a:chOff x="3292400" y="1219146"/>
            <a:chExt cx="2615240" cy="1110239"/>
          </a:xfrm>
        </p:grpSpPr>
        <p:sp>
          <p:nvSpPr>
            <p:cNvPr id="3695" name="Google Shape;3695;p4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696" name="Google Shape;3696;p4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97" name="Google Shape;3697;p4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698" name="Google Shape;3698;p4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699" name="Google Shape;3699;p4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700" name="Google Shape;3700;p4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701" name="Google Shape;3701;p4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702" name="Google Shape;3702;p4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703" name="Google Shape;3703;p4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704" name="Google Shape;3704;p4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705" name="Google Shape;3705;p4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06" name="Google Shape;3706;p4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707" name="Google Shape;3707;p4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08" name="Google Shape;3708;p4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709" name="Google Shape;3709;p44"/>
            <p:cNvGrpSpPr/>
            <p:nvPr/>
          </p:nvGrpSpPr>
          <p:grpSpPr>
            <a:xfrm>
              <a:off x="3748438" y="1378608"/>
              <a:ext cx="2159202" cy="903971"/>
              <a:chOff x="1683525" y="2179850"/>
              <a:chExt cx="4519050" cy="2134525"/>
            </a:xfrm>
          </p:grpSpPr>
          <p:sp>
            <p:nvSpPr>
              <p:cNvPr id="3710" name="Google Shape;3710;p4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1" name="Google Shape;3711;p4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2" name="Google Shape;3712;p4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3" name="Google Shape;3713;p4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4" name="Google Shape;3714;p4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5" name="Google Shape;3715;p4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6" name="Google Shape;3716;p4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7" name="Google Shape;3717;p4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8" name="Google Shape;3718;p4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9" name="Google Shape;3719;p4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0" name="Google Shape;3720;p4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1" name="Google Shape;3721;p4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22" name="Google Shape;3722;p44"/>
          <p:cNvGraphicFramePr/>
          <p:nvPr/>
        </p:nvGraphicFramePr>
        <p:xfrm>
          <a:off x="5935838" y="2130461"/>
          <a:ext cx="3000000" cy="3000000"/>
        </p:xfrm>
        <a:graphic>
          <a:graphicData uri="http://schemas.openxmlformats.org/drawingml/2006/table">
            <a:tbl>
              <a:tblPr>
                <a:noFill/>
                <a:tableStyleId>{38D5F789-F7FF-4708-88E7-D03F1C3A4AAA}</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23" name="Google Shape;3723;p44"/>
          <p:cNvGrpSpPr/>
          <p:nvPr/>
        </p:nvGrpSpPr>
        <p:grpSpPr>
          <a:xfrm>
            <a:off x="5935948" y="3189058"/>
            <a:ext cx="2496964" cy="1001454"/>
            <a:chOff x="1919611" y="789980"/>
            <a:chExt cx="1474179" cy="606868"/>
          </a:xfrm>
        </p:grpSpPr>
        <p:cxnSp>
          <p:nvCxnSpPr>
            <p:cNvPr id="3724" name="Google Shape;3724;p4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25" name="Google Shape;3725;p4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26" name="Google Shape;3726;p4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727" name="Google Shape;3727;p4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728" name="Google Shape;3728;p4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729" name="Google Shape;3729;p4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730" name="Google Shape;3730;p4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731" name="Google Shape;3731;p4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4"/>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738" name="Google Shape;3738;p44"/>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39" name="Google Shape;3739;p44"/>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40" name="Google Shape;3740;p4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44"/>
          <p:cNvGrpSpPr/>
          <p:nvPr/>
        </p:nvGrpSpPr>
        <p:grpSpPr>
          <a:xfrm>
            <a:off x="712562" y="998017"/>
            <a:ext cx="2394370" cy="976502"/>
            <a:chOff x="749309" y="1112739"/>
            <a:chExt cx="2371603" cy="976502"/>
          </a:xfrm>
        </p:grpSpPr>
        <p:sp>
          <p:nvSpPr>
            <p:cNvPr id="3742" name="Google Shape;3742;p4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774" name="Google Shape;3774;p44"/>
          <p:cNvGraphicFramePr/>
          <p:nvPr/>
        </p:nvGraphicFramePr>
        <p:xfrm>
          <a:off x="5935863" y="996311"/>
          <a:ext cx="3000000" cy="3000000"/>
        </p:xfrm>
        <a:graphic>
          <a:graphicData uri="http://schemas.openxmlformats.org/drawingml/2006/table">
            <a:tbl>
              <a:tblPr>
                <a:noFill/>
                <a:tableStyleId>{38D5F789-F7FF-4708-88E7-D03F1C3A4AAA}</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775" name="Google Shape;3775;p44"/>
          <p:cNvGraphicFramePr/>
          <p:nvPr/>
        </p:nvGraphicFramePr>
        <p:xfrm>
          <a:off x="3342575" y="2130461"/>
          <a:ext cx="3000000" cy="3000000"/>
        </p:xfrm>
        <a:graphic>
          <a:graphicData uri="http://schemas.openxmlformats.org/drawingml/2006/table">
            <a:tbl>
              <a:tblPr>
                <a:noFill/>
                <a:tableStyleId>{38D5F789-F7FF-4708-88E7-D03F1C3A4AAA}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776" name="Google Shape;3776;p44"/>
          <p:cNvGrpSpPr/>
          <p:nvPr/>
        </p:nvGrpSpPr>
        <p:grpSpPr>
          <a:xfrm>
            <a:off x="4086505" y="2517104"/>
            <a:ext cx="1517436" cy="74460"/>
            <a:chOff x="3980086" y="2804397"/>
            <a:chExt cx="1227600" cy="66900"/>
          </a:xfrm>
        </p:grpSpPr>
        <p:sp>
          <p:nvSpPr>
            <p:cNvPr id="3777" name="Google Shape;3777;p4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9" name="Google Shape;3779;p44"/>
          <p:cNvGrpSpPr/>
          <p:nvPr/>
        </p:nvGrpSpPr>
        <p:grpSpPr>
          <a:xfrm>
            <a:off x="4711569" y="2809692"/>
            <a:ext cx="892956" cy="74460"/>
            <a:chOff x="3980086" y="2804397"/>
            <a:chExt cx="1227600" cy="66900"/>
          </a:xfrm>
        </p:grpSpPr>
        <p:sp>
          <p:nvSpPr>
            <p:cNvPr id="3780" name="Google Shape;3780;p4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2" name="Google Shape;3782;p44"/>
          <p:cNvGrpSpPr/>
          <p:nvPr/>
        </p:nvGrpSpPr>
        <p:grpSpPr>
          <a:xfrm>
            <a:off x="3344661" y="3168575"/>
            <a:ext cx="2363244" cy="1005943"/>
            <a:chOff x="3358415" y="3361302"/>
            <a:chExt cx="2363244" cy="1024695"/>
          </a:xfrm>
        </p:grpSpPr>
        <p:grpSp>
          <p:nvGrpSpPr>
            <p:cNvPr id="3783" name="Google Shape;3783;p44"/>
            <p:cNvGrpSpPr/>
            <p:nvPr/>
          </p:nvGrpSpPr>
          <p:grpSpPr>
            <a:xfrm>
              <a:off x="3358415" y="3361302"/>
              <a:ext cx="441300" cy="1024695"/>
              <a:chOff x="3358415" y="3361302"/>
              <a:chExt cx="441300" cy="1024695"/>
            </a:xfrm>
          </p:grpSpPr>
          <p:sp>
            <p:nvSpPr>
              <p:cNvPr id="3784" name="Google Shape;3784;p4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44"/>
            <p:cNvGrpSpPr/>
            <p:nvPr/>
          </p:nvGrpSpPr>
          <p:grpSpPr>
            <a:xfrm>
              <a:off x="3838901" y="3361302"/>
              <a:ext cx="441300" cy="1024695"/>
              <a:chOff x="3838901" y="3361302"/>
              <a:chExt cx="441300" cy="1024695"/>
            </a:xfrm>
          </p:grpSpPr>
          <p:sp>
            <p:nvSpPr>
              <p:cNvPr id="3791" name="Google Shape;3791;p4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44"/>
            <p:cNvGrpSpPr/>
            <p:nvPr/>
          </p:nvGrpSpPr>
          <p:grpSpPr>
            <a:xfrm>
              <a:off x="4319387" y="3361302"/>
              <a:ext cx="441300" cy="1024695"/>
              <a:chOff x="4319387" y="3361302"/>
              <a:chExt cx="441300" cy="1024695"/>
            </a:xfrm>
          </p:grpSpPr>
          <p:sp>
            <p:nvSpPr>
              <p:cNvPr id="3798" name="Google Shape;3798;p4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44"/>
            <p:cNvGrpSpPr/>
            <p:nvPr/>
          </p:nvGrpSpPr>
          <p:grpSpPr>
            <a:xfrm>
              <a:off x="4799873" y="3361302"/>
              <a:ext cx="441300" cy="1024695"/>
              <a:chOff x="4799873" y="3361302"/>
              <a:chExt cx="441300" cy="1024695"/>
            </a:xfrm>
          </p:grpSpPr>
          <p:sp>
            <p:nvSpPr>
              <p:cNvPr id="3805" name="Google Shape;3805;p4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4"/>
            <p:cNvGrpSpPr/>
            <p:nvPr/>
          </p:nvGrpSpPr>
          <p:grpSpPr>
            <a:xfrm>
              <a:off x="5280360" y="3361302"/>
              <a:ext cx="441300" cy="1024695"/>
              <a:chOff x="5280360" y="3361302"/>
              <a:chExt cx="441300" cy="1024695"/>
            </a:xfrm>
          </p:grpSpPr>
          <p:sp>
            <p:nvSpPr>
              <p:cNvPr id="3812" name="Google Shape;3812;p4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18" name="Google Shape;3818;p44"/>
          <p:cNvGraphicFramePr/>
          <p:nvPr/>
        </p:nvGraphicFramePr>
        <p:xfrm>
          <a:off x="711088" y="2130461"/>
          <a:ext cx="3000000" cy="3000000"/>
        </p:xfrm>
        <a:graphic>
          <a:graphicData uri="http://schemas.openxmlformats.org/drawingml/2006/table">
            <a:tbl>
              <a:tblPr>
                <a:noFill/>
                <a:tableStyleId>{38D5F789-F7FF-4708-88E7-D03F1C3A4AAA}</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19" name="Google Shape;3819;p44"/>
          <p:cNvGrpSpPr/>
          <p:nvPr/>
        </p:nvGrpSpPr>
        <p:grpSpPr>
          <a:xfrm>
            <a:off x="712613" y="3180186"/>
            <a:ext cx="2403614" cy="1005900"/>
            <a:chOff x="726450" y="3372825"/>
            <a:chExt cx="2403614" cy="1005900"/>
          </a:xfrm>
        </p:grpSpPr>
        <p:grpSp>
          <p:nvGrpSpPr>
            <p:cNvPr id="3820" name="Google Shape;3820;p44"/>
            <p:cNvGrpSpPr/>
            <p:nvPr/>
          </p:nvGrpSpPr>
          <p:grpSpPr>
            <a:xfrm>
              <a:off x="726450" y="3696000"/>
              <a:ext cx="2403614" cy="500898"/>
              <a:chOff x="726450" y="3696000"/>
              <a:chExt cx="2403614" cy="500898"/>
            </a:xfrm>
          </p:grpSpPr>
          <p:sp>
            <p:nvSpPr>
              <p:cNvPr id="3821" name="Google Shape;3821;p4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2" name="Google Shape;3822;p4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23" name="Google Shape;3823;p44"/>
            <p:cNvGrpSpPr/>
            <p:nvPr/>
          </p:nvGrpSpPr>
          <p:grpSpPr>
            <a:xfrm>
              <a:off x="1348050" y="3372825"/>
              <a:ext cx="1720425" cy="1005900"/>
              <a:chOff x="1348050" y="3372825"/>
              <a:chExt cx="1720425" cy="1005900"/>
            </a:xfrm>
          </p:grpSpPr>
          <p:sp>
            <p:nvSpPr>
              <p:cNvPr id="3824" name="Google Shape;3824;p4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5" name="Google Shape;3825;p4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6" name="Google Shape;3826;p4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7" name="Google Shape;3827;p4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8" name="Google Shape;3828;p4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29" name="Google Shape;3829;p44"/>
            <p:cNvGrpSpPr/>
            <p:nvPr/>
          </p:nvGrpSpPr>
          <p:grpSpPr>
            <a:xfrm>
              <a:off x="1455707" y="3731058"/>
              <a:ext cx="1491150" cy="417657"/>
              <a:chOff x="1455707" y="3731058"/>
              <a:chExt cx="1491150" cy="417657"/>
            </a:xfrm>
          </p:grpSpPr>
          <p:grpSp>
            <p:nvGrpSpPr>
              <p:cNvPr id="3830" name="Google Shape;3830;p44"/>
              <p:cNvGrpSpPr/>
              <p:nvPr/>
            </p:nvGrpSpPr>
            <p:grpSpPr>
              <a:xfrm>
                <a:off x="1472938" y="3745828"/>
                <a:ext cx="72126" cy="53788"/>
                <a:chOff x="1472938" y="3745828"/>
                <a:chExt cx="72126" cy="53788"/>
              </a:xfrm>
            </p:grpSpPr>
            <p:sp>
              <p:nvSpPr>
                <p:cNvPr id="3831" name="Google Shape;3831;p4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44"/>
              <p:cNvGrpSpPr/>
              <p:nvPr/>
            </p:nvGrpSpPr>
            <p:grpSpPr>
              <a:xfrm>
                <a:off x="1819181" y="4089633"/>
                <a:ext cx="72126" cy="53788"/>
                <a:chOff x="1819181" y="4089633"/>
                <a:chExt cx="72126" cy="53788"/>
              </a:xfrm>
            </p:grpSpPr>
            <p:sp>
              <p:nvSpPr>
                <p:cNvPr id="3834" name="Google Shape;3834;p4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44"/>
              <p:cNvGrpSpPr/>
              <p:nvPr/>
            </p:nvGrpSpPr>
            <p:grpSpPr>
              <a:xfrm>
                <a:off x="1455707" y="4084171"/>
                <a:ext cx="64321" cy="64544"/>
                <a:chOff x="1455707" y="4084171"/>
                <a:chExt cx="64321" cy="64544"/>
              </a:xfrm>
            </p:grpSpPr>
            <p:sp>
              <p:nvSpPr>
                <p:cNvPr id="3837" name="Google Shape;3837;p4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44"/>
              <p:cNvGrpSpPr/>
              <p:nvPr/>
            </p:nvGrpSpPr>
            <p:grpSpPr>
              <a:xfrm>
                <a:off x="1818610" y="3731058"/>
                <a:ext cx="64321" cy="64544"/>
                <a:chOff x="1818610" y="3731058"/>
                <a:chExt cx="64321" cy="64544"/>
              </a:xfrm>
            </p:grpSpPr>
            <p:sp>
              <p:nvSpPr>
                <p:cNvPr id="3840" name="Google Shape;3840;p4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44"/>
              <p:cNvGrpSpPr/>
              <p:nvPr/>
            </p:nvGrpSpPr>
            <p:grpSpPr>
              <a:xfrm>
                <a:off x="2172491" y="4089633"/>
                <a:ext cx="72126" cy="53788"/>
                <a:chOff x="2172491" y="4089633"/>
                <a:chExt cx="72126" cy="53788"/>
              </a:xfrm>
            </p:grpSpPr>
            <p:sp>
              <p:nvSpPr>
                <p:cNvPr id="3843" name="Google Shape;3843;p4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44"/>
              <p:cNvGrpSpPr/>
              <p:nvPr/>
            </p:nvGrpSpPr>
            <p:grpSpPr>
              <a:xfrm>
                <a:off x="2171920" y="3731058"/>
                <a:ext cx="64321" cy="64544"/>
                <a:chOff x="2171920" y="3731058"/>
                <a:chExt cx="64321" cy="64544"/>
              </a:xfrm>
            </p:grpSpPr>
            <p:sp>
              <p:nvSpPr>
                <p:cNvPr id="3846" name="Google Shape;3846;p4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44"/>
              <p:cNvGrpSpPr/>
              <p:nvPr/>
            </p:nvGrpSpPr>
            <p:grpSpPr>
              <a:xfrm>
                <a:off x="2874730" y="3745828"/>
                <a:ext cx="72126" cy="53788"/>
                <a:chOff x="2874730" y="3745828"/>
                <a:chExt cx="72126" cy="53788"/>
              </a:xfrm>
            </p:grpSpPr>
            <p:sp>
              <p:nvSpPr>
                <p:cNvPr id="3849" name="Google Shape;3849;p4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4"/>
              <p:cNvGrpSpPr/>
              <p:nvPr/>
            </p:nvGrpSpPr>
            <p:grpSpPr>
              <a:xfrm>
                <a:off x="2878589" y="4081481"/>
                <a:ext cx="64321" cy="64544"/>
                <a:chOff x="2878589" y="4081481"/>
                <a:chExt cx="64321" cy="64544"/>
              </a:xfrm>
            </p:grpSpPr>
            <p:sp>
              <p:nvSpPr>
                <p:cNvPr id="3852" name="Google Shape;3852;p4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44"/>
              <p:cNvGrpSpPr/>
              <p:nvPr/>
            </p:nvGrpSpPr>
            <p:grpSpPr>
              <a:xfrm>
                <a:off x="2525796" y="4089633"/>
                <a:ext cx="72126" cy="53788"/>
                <a:chOff x="2525796" y="4089633"/>
                <a:chExt cx="72126" cy="53788"/>
              </a:xfrm>
            </p:grpSpPr>
            <p:sp>
              <p:nvSpPr>
                <p:cNvPr id="3855" name="Google Shape;3855;p4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44"/>
              <p:cNvGrpSpPr/>
              <p:nvPr/>
            </p:nvGrpSpPr>
            <p:grpSpPr>
              <a:xfrm>
                <a:off x="2525225" y="3731058"/>
                <a:ext cx="64321" cy="64544"/>
                <a:chOff x="2525225" y="3731058"/>
                <a:chExt cx="64321" cy="64544"/>
              </a:xfrm>
            </p:grpSpPr>
            <p:sp>
              <p:nvSpPr>
                <p:cNvPr id="3858" name="Google Shape;3858;p4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3863"/>
        <p:cNvGrpSpPr/>
        <p:nvPr/>
      </p:nvGrpSpPr>
      <p:grpSpPr>
        <a:xfrm>
          <a:off x="0" y="0"/>
          <a:ext cx="0" cy="0"/>
          <a:chOff x="0" y="0"/>
          <a:chExt cx="0" cy="0"/>
        </a:xfrm>
      </p:grpSpPr>
      <p:grpSp>
        <p:nvGrpSpPr>
          <p:cNvPr id="3864" name="Google Shape;3864;p45"/>
          <p:cNvGrpSpPr/>
          <p:nvPr/>
        </p:nvGrpSpPr>
        <p:grpSpPr>
          <a:xfrm>
            <a:off x="5780153" y="1859606"/>
            <a:ext cx="671400" cy="674856"/>
            <a:chOff x="5780148" y="1859605"/>
            <a:chExt cx="671400" cy="674856"/>
          </a:xfrm>
        </p:grpSpPr>
        <p:sp>
          <p:nvSpPr>
            <p:cNvPr id="3865" name="Google Shape;3865;p45"/>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5"/>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5"/>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5"/>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45"/>
          <p:cNvGrpSpPr/>
          <p:nvPr/>
        </p:nvGrpSpPr>
        <p:grpSpPr>
          <a:xfrm>
            <a:off x="716996" y="971307"/>
            <a:ext cx="845921" cy="690752"/>
            <a:chOff x="732428" y="1198513"/>
            <a:chExt cx="845921" cy="690752"/>
          </a:xfrm>
        </p:grpSpPr>
        <p:grpSp>
          <p:nvGrpSpPr>
            <p:cNvPr id="3870" name="Google Shape;3870;p45"/>
            <p:cNvGrpSpPr/>
            <p:nvPr/>
          </p:nvGrpSpPr>
          <p:grpSpPr>
            <a:xfrm>
              <a:off x="823030" y="1198513"/>
              <a:ext cx="755319" cy="690752"/>
              <a:chOff x="823030" y="1198513"/>
              <a:chExt cx="755319" cy="690752"/>
            </a:xfrm>
          </p:grpSpPr>
          <p:sp>
            <p:nvSpPr>
              <p:cNvPr id="3871" name="Google Shape;3871;p4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45"/>
            <p:cNvGrpSpPr/>
            <p:nvPr/>
          </p:nvGrpSpPr>
          <p:grpSpPr>
            <a:xfrm>
              <a:off x="732428" y="1239937"/>
              <a:ext cx="739912" cy="607886"/>
              <a:chOff x="732428" y="1239937"/>
              <a:chExt cx="739912" cy="607886"/>
            </a:xfrm>
          </p:grpSpPr>
          <p:sp>
            <p:nvSpPr>
              <p:cNvPr id="3874" name="Google Shape;3874;p4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45"/>
            <p:cNvGrpSpPr/>
            <p:nvPr/>
          </p:nvGrpSpPr>
          <p:grpSpPr>
            <a:xfrm>
              <a:off x="732428" y="1277018"/>
              <a:ext cx="702832" cy="533758"/>
              <a:chOff x="732428" y="1277018"/>
              <a:chExt cx="702832" cy="533758"/>
            </a:xfrm>
          </p:grpSpPr>
          <p:sp>
            <p:nvSpPr>
              <p:cNvPr id="3877" name="Google Shape;3877;p4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45"/>
            <p:cNvGrpSpPr/>
            <p:nvPr/>
          </p:nvGrpSpPr>
          <p:grpSpPr>
            <a:xfrm>
              <a:off x="931170" y="1306653"/>
              <a:ext cx="647179" cy="474455"/>
              <a:chOff x="931170" y="1306653"/>
              <a:chExt cx="647179" cy="474455"/>
            </a:xfrm>
          </p:grpSpPr>
          <p:sp>
            <p:nvSpPr>
              <p:cNvPr id="3880" name="Google Shape;3880;p4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2" name="Google Shape;3882;p4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45"/>
          <p:cNvGrpSpPr/>
          <p:nvPr/>
        </p:nvGrpSpPr>
        <p:grpSpPr>
          <a:xfrm>
            <a:off x="3948605" y="971313"/>
            <a:ext cx="634656" cy="699982"/>
            <a:chOff x="5985650" y="2860025"/>
            <a:chExt cx="1396075" cy="1539775"/>
          </a:xfrm>
        </p:grpSpPr>
        <p:sp>
          <p:nvSpPr>
            <p:cNvPr id="3884" name="Google Shape;3884;p4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45"/>
          <p:cNvGrpSpPr/>
          <p:nvPr/>
        </p:nvGrpSpPr>
        <p:grpSpPr>
          <a:xfrm>
            <a:off x="4704254" y="971307"/>
            <a:ext cx="725845" cy="699975"/>
            <a:chOff x="4249973" y="1201875"/>
            <a:chExt cx="1958568" cy="1888762"/>
          </a:xfrm>
        </p:grpSpPr>
        <p:sp>
          <p:nvSpPr>
            <p:cNvPr id="3917" name="Google Shape;3917;p4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8" name="Google Shape;3918;p45"/>
            <p:cNvGrpSpPr/>
            <p:nvPr/>
          </p:nvGrpSpPr>
          <p:grpSpPr>
            <a:xfrm>
              <a:off x="5853086" y="1789142"/>
              <a:ext cx="355454" cy="1048099"/>
              <a:chOff x="5576108" y="2016725"/>
              <a:chExt cx="565200" cy="1666560"/>
            </a:xfrm>
          </p:grpSpPr>
          <p:sp>
            <p:nvSpPr>
              <p:cNvPr id="3919" name="Google Shape;3919;p4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0" name="Google Shape;3920;p4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1" name="Google Shape;3921;p45"/>
            <p:cNvGrpSpPr/>
            <p:nvPr/>
          </p:nvGrpSpPr>
          <p:grpSpPr>
            <a:xfrm>
              <a:off x="4869455" y="2691676"/>
              <a:ext cx="1013897" cy="398961"/>
              <a:chOff x="4012057" y="3451825"/>
              <a:chExt cx="1612175" cy="634379"/>
            </a:xfrm>
          </p:grpSpPr>
          <p:sp>
            <p:nvSpPr>
              <p:cNvPr id="3922" name="Google Shape;3922;p4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3" name="Google Shape;3923;p4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45"/>
            <p:cNvGrpSpPr/>
            <p:nvPr/>
          </p:nvGrpSpPr>
          <p:grpSpPr>
            <a:xfrm>
              <a:off x="4276937" y="2155961"/>
              <a:ext cx="651965" cy="891358"/>
              <a:chOff x="3069908" y="2599997"/>
              <a:chExt cx="1036675" cy="1417328"/>
            </a:xfrm>
          </p:grpSpPr>
          <p:sp>
            <p:nvSpPr>
              <p:cNvPr id="3925" name="Google Shape;3925;p4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6" name="Google Shape;3926;p4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7" name="Google Shape;3927;p45"/>
            <p:cNvGrpSpPr/>
            <p:nvPr/>
          </p:nvGrpSpPr>
          <p:grpSpPr>
            <a:xfrm>
              <a:off x="5054918" y="1201875"/>
              <a:ext cx="999548" cy="602711"/>
              <a:chOff x="4306958" y="1082925"/>
              <a:chExt cx="1589359" cy="958358"/>
            </a:xfrm>
          </p:grpSpPr>
          <p:sp>
            <p:nvSpPr>
              <p:cNvPr id="3928" name="Google Shape;3928;p4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9" name="Google Shape;3929;p4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45"/>
            <p:cNvGrpSpPr/>
            <p:nvPr/>
          </p:nvGrpSpPr>
          <p:grpSpPr>
            <a:xfrm>
              <a:off x="4249973" y="1303451"/>
              <a:ext cx="799317" cy="841334"/>
              <a:chOff x="3027033" y="1244439"/>
              <a:chExt cx="1270977" cy="1337786"/>
            </a:xfrm>
          </p:grpSpPr>
          <p:sp>
            <p:nvSpPr>
              <p:cNvPr id="3931" name="Google Shape;3931;p4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32" name="Google Shape;3932;p4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3" name="Google Shape;3933;p45"/>
          <p:cNvGrpSpPr/>
          <p:nvPr/>
        </p:nvGrpSpPr>
        <p:grpSpPr>
          <a:xfrm>
            <a:off x="4057119" y="1858087"/>
            <a:ext cx="750769" cy="683784"/>
            <a:chOff x="4204684" y="2104422"/>
            <a:chExt cx="699822" cy="637382"/>
          </a:xfrm>
        </p:grpSpPr>
        <p:grpSp>
          <p:nvGrpSpPr>
            <p:cNvPr id="3934" name="Google Shape;3934;p45"/>
            <p:cNvGrpSpPr/>
            <p:nvPr/>
          </p:nvGrpSpPr>
          <p:grpSpPr>
            <a:xfrm>
              <a:off x="4204684" y="2430067"/>
              <a:ext cx="342957" cy="311738"/>
              <a:chOff x="4204684" y="2430067"/>
              <a:chExt cx="342957" cy="311738"/>
            </a:xfrm>
          </p:grpSpPr>
          <p:sp>
            <p:nvSpPr>
              <p:cNvPr id="3935" name="Google Shape;3935;p4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45"/>
            <p:cNvGrpSpPr/>
            <p:nvPr/>
          </p:nvGrpSpPr>
          <p:grpSpPr>
            <a:xfrm>
              <a:off x="4561586" y="2430067"/>
              <a:ext cx="342920" cy="311738"/>
              <a:chOff x="4561586" y="2430067"/>
              <a:chExt cx="342920" cy="311738"/>
            </a:xfrm>
          </p:grpSpPr>
          <p:sp>
            <p:nvSpPr>
              <p:cNvPr id="3938" name="Google Shape;3938;p4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45"/>
            <p:cNvGrpSpPr/>
            <p:nvPr/>
          </p:nvGrpSpPr>
          <p:grpSpPr>
            <a:xfrm>
              <a:off x="4561586" y="2104422"/>
              <a:ext cx="342920" cy="311738"/>
              <a:chOff x="4561586" y="2104422"/>
              <a:chExt cx="342920" cy="311738"/>
            </a:xfrm>
          </p:grpSpPr>
          <p:sp>
            <p:nvSpPr>
              <p:cNvPr id="3941" name="Google Shape;3941;p4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45"/>
            <p:cNvGrpSpPr/>
            <p:nvPr/>
          </p:nvGrpSpPr>
          <p:grpSpPr>
            <a:xfrm>
              <a:off x="4204684" y="2104422"/>
              <a:ext cx="342957" cy="311664"/>
              <a:chOff x="4204684" y="2104422"/>
              <a:chExt cx="342957" cy="311664"/>
            </a:xfrm>
          </p:grpSpPr>
          <p:sp>
            <p:nvSpPr>
              <p:cNvPr id="3944" name="Google Shape;3944;p4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6" name="Google Shape;3946;p45"/>
          <p:cNvGrpSpPr/>
          <p:nvPr/>
        </p:nvGrpSpPr>
        <p:grpSpPr>
          <a:xfrm>
            <a:off x="5521552" y="971301"/>
            <a:ext cx="660591" cy="688867"/>
            <a:chOff x="5830645" y="1267368"/>
            <a:chExt cx="530340" cy="553040"/>
          </a:xfrm>
        </p:grpSpPr>
        <p:sp>
          <p:nvSpPr>
            <p:cNvPr id="3947" name="Google Shape;3947;p4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8" name="Google Shape;3948;p45"/>
            <p:cNvGrpSpPr/>
            <p:nvPr/>
          </p:nvGrpSpPr>
          <p:grpSpPr>
            <a:xfrm>
              <a:off x="5830645" y="1267368"/>
              <a:ext cx="259743" cy="269909"/>
              <a:chOff x="5830645" y="1267368"/>
              <a:chExt cx="259743" cy="269909"/>
            </a:xfrm>
          </p:grpSpPr>
          <p:sp>
            <p:nvSpPr>
              <p:cNvPr id="3949" name="Google Shape;3949;p4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45"/>
            <p:cNvGrpSpPr/>
            <p:nvPr/>
          </p:nvGrpSpPr>
          <p:grpSpPr>
            <a:xfrm>
              <a:off x="6101293" y="1267368"/>
              <a:ext cx="259692" cy="269909"/>
              <a:chOff x="6101293" y="1267368"/>
              <a:chExt cx="259692" cy="269909"/>
            </a:xfrm>
          </p:grpSpPr>
          <p:sp>
            <p:nvSpPr>
              <p:cNvPr id="3952" name="Google Shape;3952;p4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45"/>
            <p:cNvGrpSpPr/>
            <p:nvPr/>
          </p:nvGrpSpPr>
          <p:grpSpPr>
            <a:xfrm>
              <a:off x="5830645" y="1550500"/>
              <a:ext cx="259692" cy="269909"/>
              <a:chOff x="5830645" y="1550500"/>
              <a:chExt cx="259692" cy="269909"/>
            </a:xfrm>
          </p:grpSpPr>
          <p:sp>
            <p:nvSpPr>
              <p:cNvPr id="3955" name="Google Shape;3955;p4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45"/>
            <p:cNvGrpSpPr/>
            <p:nvPr/>
          </p:nvGrpSpPr>
          <p:grpSpPr>
            <a:xfrm>
              <a:off x="6101293" y="1550500"/>
              <a:ext cx="259692" cy="269909"/>
              <a:chOff x="6101293" y="1550500"/>
              <a:chExt cx="259692" cy="269909"/>
            </a:xfrm>
          </p:grpSpPr>
          <p:sp>
            <p:nvSpPr>
              <p:cNvPr id="3958" name="Google Shape;3958;p4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60" name="Google Shape;3960;p45"/>
          <p:cNvGrpSpPr/>
          <p:nvPr/>
        </p:nvGrpSpPr>
        <p:grpSpPr>
          <a:xfrm>
            <a:off x="723705" y="1861761"/>
            <a:ext cx="697154" cy="679574"/>
            <a:chOff x="2679875" y="2361475"/>
            <a:chExt cx="780425" cy="760575"/>
          </a:xfrm>
        </p:grpSpPr>
        <p:sp>
          <p:nvSpPr>
            <p:cNvPr id="3961" name="Google Shape;3961;p4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45"/>
          <p:cNvGrpSpPr/>
          <p:nvPr/>
        </p:nvGrpSpPr>
        <p:grpSpPr>
          <a:xfrm>
            <a:off x="3122864" y="971353"/>
            <a:ext cx="735829" cy="684547"/>
            <a:chOff x="3351965" y="1148808"/>
            <a:chExt cx="750770" cy="698375"/>
          </a:xfrm>
        </p:grpSpPr>
        <p:grpSp>
          <p:nvGrpSpPr>
            <p:cNvPr id="3968" name="Google Shape;3968;p45"/>
            <p:cNvGrpSpPr/>
            <p:nvPr/>
          </p:nvGrpSpPr>
          <p:grpSpPr>
            <a:xfrm>
              <a:off x="3586796" y="1148808"/>
              <a:ext cx="294857" cy="286830"/>
              <a:chOff x="3750225" y="1774000"/>
              <a:chExt cx="149575" cy="145525"/>
            </a:xfrm>
          </p:grpSpPr>
          <p:sp>
            <p:nvSpPr>
              <p:cNvPr id="3969" name="Google Shape;3969;p4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45"/>
            <p:cNvGrpSpPr/>
            <p:nvPr/>
          </p:nvGrpSpPr>
          <p:grpSpPr>
            <a:xfrm>
              <a:off x="3779245" y="1375768"/>
              <a:ext cx="323490" cy="286978"/>
              <a:chOff x="3847850" y="1889150"/>
              <a:chExt cx="164100" cy="145600"/>
            </a:xfrm>
          </p:grpSpPr>
          <p:sp>
            <p:nvSpPr>
              <p:cNvPr id="3972" name="Google Shape;3972;p4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45"/>
            <p:cNvGrpSpPr/>
            <p:nvPr/>
          </p:nvGrpSpPr>
          <p:grpSpPr>
            <a:xfrm>
              <a:off x="3351965" y="1330435"/>
              <a:ext cx="295449" cy="285401"/>
              <a:chOff x="3631100" y="1866150"/>
              <a:chExt cx="149875" cy="144800"/>
            </a:xfrm>
          </p:grpSpPr>
          <p:sp>
            <p:nvSpPr>
              <p:cNvPr id="3975" name="Google Shape;3975;p4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45"/>
            <p:cNvGrpSpPr/>
            <p:nvPr/>
          </p:nvGrpSpPr>
          <p:grpSpPr>
            <a:xfrm>
              <a:off x="3548208" y="1560352"/>
              <a:ext cx="294808" cy="286830"/>
              <a:chOff x="3730650" y="1982800"/>
              <a:chExt cx="149550" cy="145525"/>
            </a:xfrm>
          </p:grpSpPr>
          <p:sp>
            <p:nvSpPr>
              <p:cNvPr id="3978" name="Google Shape;3978;p4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0" name="Google Shape;3980;p45"/>
          <p:cNvGrpSpPr/>
          <p:nvPr/>
        </p:nvGrpSpPr>
        <p:grpSpPr>
          <a:xfrm>
            <a:off x="7624517" y="971307"/>
            <a:ext cx="804565" cy="677795"/>
            <a:chOff x="7636443" y="1204988"/>
            <a:chExt cx="804565" cy="677795"/>
          </a:xfrm>
        </p:grpSpPr>
        <p:grpSp>
          <p:nvGrpSpPr>
            <p:cNvPr id="3981" name="Google Shape;3981;p45"/>
            <p:cNvGrpSpPr/>
            <p:nvPr/>
          </p:nvGrpSpPr>
          <p:grpSpPr>
            <a:xfrm>
              <a:off x="7636443" y="1509705"/>
              <a:ext cx="804565" cy="373078"/>
              <a:chOff x="7636443" y="1509705"/>
              <a:chExt cx="804565" cy="373078"/>
            </a:xfrm>
          </p:grpSpPr>
          <p:sp>
            <p:nvSpPr>
              <p:cNvPr id="3982" name="Google Shape;3982;p4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5"/>
            <p:cNvGrpSpPr/>
            <p:nvPr/>
          </p:nvGrpSpPr>
          <p:grpSpPr>
            <a:xfrm>
              <a:off x="7636443" y="1408133"/>
              <a:ext cx="804565" cy="373078"/>
              <a:chOff x="7636443" y="1408133"/>
              <a:chExt cx="804565" cy="373078"/>
            </a:xfrm>
          </p:grpSpPr>
          <p:sp>
            <p:nvSpPr>
              <p:cNvPr id="3985" name="Google Shape;3985;p4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45"/>
            <p:cNvGrpSpPr/>
            <p:nvPr/>
          </p:nvGrpSpPr>
          <p:grpSpPr>
            <a:xfrm>
              <a:off x="7636443" y="1306560"/>
              <a:ext cx="804565" cy="373078"/>
              <a:chOff x="7636443" y="1306560"/>
              <a:chExt cx="804565" cy="373078"/>
            </a:xfrm>
          </p:grpSpPr>
          <p:sp>
            <p:nvSpPr>
              <p:cNvPr id="3988" name="Google Shape;3988;p4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45"/>
            <p:cNvGrpSpPr/>
            <p:nvPr/>
          </p:nvGrpSpPr>
          <p:grpSpPr>
            <a:xfrm>
              <a:off x="7636443" y="1204988"/>
              <a:ext cx="804565" cy="373078"/>
              <a:chOff x="7636443" y="1204988"/>
              <a:chExt cx="804565" cy="373078"/>
            </a:xfrm>
          </p:grpSpPr>
          <p:sp>
            <p:nvSpPr>
              <p:cNvPr id="3991" name="Google Shape;3991;p4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3" name="Google Shape;3993;p45"/>
          <p:cNvGrpSpPr/>
          <p:nvPr/>
        </p:nvGrpSpPr>
        <p:grpSpPr>
          <a:xfrm>
            <a:off x="4963363" y="1878721"/>
            <a:ext cx="661339" cy="661188"/>
            <a:chOff x="3990000" y="975400"/>
            <a:chExt cx="3934200" cy="3933300"/>
          </a:xfrm>
        </p:grpSpPr>
        <p:sp>
          <p:nvSpPr>
            <p:cNvPr id="3994" name="Google Shape;3994;p4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45"/>
          <p:cNvGrpSpPr/>
          <p:nvPr/>
        </p:nvGrpSpPr>
        <p:grpSpPr>
          <a:xfrm>
            <a:off x="6607011" y="1857359"/>
            <a:ext cx="868881" cy="684241"/>
            <a:chOff x="6598259" y="2078634"/>
            <a:chExt cx="868881" cy="684241"/>
          </a:xfrm>
        </p:grpSpPr>
        <p:sp>
          <p:nvSpPr>
            <p:cNvPr id="3999" name="Google Shape;3999;p4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45"/>
            <p:cNvGrpSpPr/>
            <p:nvPr/>
          </p:nvGrpSpPr>
          <p:grpSpPr>
            <a:xfrm>
              <a:off x="6808175" y="2078634"/>
              <a:ext cx="452229" cy="684241"/>
              <a:chOff x="6808175" y="2078634"/>
              <a:chExt cx="452229" cy="684241"/>
            </a:xfrm>
          </p:grpSpPr>
          <p:sp>
            <p:nvSpPr>
              <p:cNvPr id="4006" name="Google Shape;4006;p4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2" name="Google Shape;4012;p45"/>
              <p:cNvGrpSpPr/>
              <p:nvPr/>
            </p:nvGrpSpPr>
            <p:grpSpPr>
              <a:xfrm>
                <a:off x="6821586" y="2078634"/>
                <a:ext cx="426871" cy="684241"/>
                <a:chOff x="6821586" y="2078634"/>
                <a:chExt cx="426871" cy="684241"/>
              </a:xfrm>
            </p:grpSpPr>
            <p:grpSp>
              <p:nvGrpSpPr>
                <p:cNvPr id="4013" name="Google Shape;4013;p45"/>
                <p:cNvGrpSpPr/>
                <p:nvPr/>
              </p:nvGrpSpPr>
              <p:grpSpPr>
                <a:xfrm>
                  <a:off x="6821586" y="2078634"/>
                  <a:ext cx="426871" cy="684241"/>
                  <a:chOff x="6821586" y="2078634"/>
                  <a:chExt cx="426871" cy="684241"/>
                </a:xfrm>
              </p:grpSpPr>
              <p:sp>
                <p:nvSpPr>
                  <p:cNvPr id="4014" name="Google Shape;4014;p4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3" name="Google Shape;4033;p4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39" name="Google Shape;4039;p45"/>
          <p:cNvGrpSpPr/>
          <p:nvPr/>
        </p:nvGrpSpPr>
        <p:grpSpPr>
          <a:xfrm>
            <a:off x="716994" y="3531369"/>
            <a:ext cx="1340789" cy="640830"/>
            <a:chOff x="238125" y="1151100"/>
            <a:chExt cx="7139450" cy="3412300"/>
          </a:xfrm>
        </p:grpSpPr>
        <p:sp>
          <p:nvSpPr>
            <p:cNvPr id="4040" name="Google Shape;4040;p4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45"/>
          <p:cNvGrpSpPr/>
          <p:nvPr/>
        </p:nvGrpSpPr>
        <p:grpSpPr>
          <a:xfrm>
            <a:off x="5584217" y="2734650"/>
            <a:ext cx="985357" cy="585764"/>
            <a:chOff x="5145061" y="2881789"/>
            <a:chExt cx="1107641" cy="658458"/>
          </a:xfrm>
        </p:grpSpPr>
        <p:grpSp>
          <p:nvGrpSpPr>
            <p:cNvPr id="4053" name="Google Shape;4053;p45"/>
            <p:cNvGrpSpPr/>
            <p:nvPr/>
          </p:nvGrpSpPr>
          <p:grpSpPr>
            <a:xfrm>
              <a:off x="5722989" y="3244587"/>
              <a:ext cx="529713" cy="295659"/>
              <a:chOff x="5722989" y="3244587"/>
              <a:chExt cx="529713" cy="295659"/>
            </a:xfrm>
          </p:grpSpPr>
          <p:sp>
            <p:nvSpPr>
              <p:cNvPr id="4054" name="Google Shape;4054;p4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55" name="Google Shape;4055;p4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56" name="Google Shape;4056;p45"/>
            <p:cNvGrpSpPr/>
            <p:nvPr/>
          </p:nvGrpSpPr>
          <p:grpSpPr>
            <a:xfrm>
              <a:off x="5145061" y="3244587"/>
              <a:ext cx="536807" cy="295659"/>
              <a:chOff x="5145061" y="3244587"/>
              <a:chExt cx="536807" cy="295659"/>
            </a:xfrm>
          </p:grpSpPr>
          <p:sp>
            <p:nvSpPr>
              <p:cNvPr id="4057" name="Google Shape;4057;p4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58" name="Google Shape;4058;p4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59" name="Google Shape;4059;p45"/>
            <p:cNvGrpSpPr/>
            <p:nvPr/>
          </p:nvGrpSpPr>
          <p:grpSpPr>
            <a:xfrm>
              <a:off x="5341327" y="2898245"/>
              <a:ext cx="532309" cy="614891"/>
              <a:chOff x="5341327" y="2898245"/>
              <a:chExt cx="532309" cy="614891"/>
            </a:xfrm>
          </p:grpSpPr>
          <p:sp>
            <p:nvSpPr>
              <p:cNvPr id="4060" name="Google Shape;4060;p4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61" name="Google Shape;4061;p4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62" name="Google Shape;4062;p45"/>
            <p:cNvGrpSpPr/>
            <p:nvPr/>
          </p:nvGrpSpPr>
          <p:grpSpPr>
            <a:xfrm>
              <a:off x="5532290" y="2881789"/>
              <a:ext cx="620516" cy="305456"/>
              <a:chOff x="5532290" y="2881789"/>
              <a:chExt cx="620516" cy="305456"/>
            </a:xfrm>
          </p:grpSpPr>
          <p:sp>
            <p:nvSpPr>
              <p:cNvPr id="4063" name="Google Shape;4063;p4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64" name="Google Shape;4064;p4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065" name="Google Shape;4065;p45"/>
          <p:cNvGrpSpPr/>
          <p:nvPr/>
        </p:nvGrpSpPr>
        <p:grpSpPr>
          <a:xfrm>
            <a:off x="8163140" y="3526708"/>
            <a:ext cx="269068" cy="645491"/>
            <a:chOff x="7026852" y="3311869"/>
            <a:chExt cx="434331" cy="1041954"/>
          </a:xfrm>
        </p:grpSpPr>
        <p:sp>
          <p:nvSpPr>
            <p:cNvPr id="4066" name="Google Shape;4066;p4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9" name="Google Shape;4069;p45"/>
          <p:cNvGrpSpPr/>
          <p:nvPr/>
        </p:nvGrpSpPr>
        <p:grpSpPr>
          <a:xfrm>
            <a:off x="6179721" y="3565945"/>
            <a:ext cx="293882" cy="293836"/>
            <a:chOff x="4873519" y="3311869"/>
            <a:chExt cx="499374" cy="499296"/>
          </a:xfrm>
        </p:grpSpPr>
        <p:sp>
          <p:nvSpPr>
            <p:cNvPr id="4070" name="Google Shape;4070;p4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45"/>
          <p:cNvGrpSpPr/>
          <p:nvPr/>
        </p:nvGrpSpPr>
        <p:grpSpPr>
          <a:xfrm>
            <a:off x="6179721" y="3878317"/>
            <a:ext cx="293882" cy="293882"/>
            <a:chOff x="4873519" y="3875839"/>
            <a:chExt cx="499374" cy="499374"/>
          </a:xfrm>
        </p:grpSpPr>
        <p:sp>
          <p:nvSpPr>
            <p:cNvPr id="4073" name="Google Shape;4073;p4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45"/>
          <p:cNvGrpSpPr/>
          <p:nvPr/>
        </p:nvGrpSpPr>
        <p:grpSpPr>
          <a:xfrm>
            <a:off x="2410248" y="1850269"/>
            <a:ext cx="698104" cy="698208"/>
            <a:chOff x="2565073" y="2075876"/>
            <a:chExt cx="672482" cy="672518"/>
          </a:xfrm>
        </p:grpSpPr>
        <p:sp>
          <p:nvSpPr>
            <p:cNvPr id="4076" name="Google Shape;4076;p4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45"/>
          <p:cNvGrpSpPr/>
          <p:nvPr/>
        </p:nvGrpSpPr>
        <p:grpSpPr>
          <a:xfrm>
            <a:off x="5633660" y="3534870"/>
            <a:ext cx="438354" cy="637329"/>
            <a:chOff x="1697726" y="3244179"/>
            <a:chExt cx="788124" cy="1146069"/>
          </a:xfrm>
        </p:grpSpPr>
        <p:sp>
          <p:nvSpPr>
            <p:cNvPr id="4083" name="Google Shape;4083;p4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5" name="Google Shape;4085;p45"/>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6" name="Google Shape;4086;p45"/>
          <p:cNvGrpSpPr/>
          <p:nvPr/>
        </p:nvGrpSpPr>
        <p:grpSpPr>
          <a:xfrm>
            <a:off x="7634874" y="1863232"/>
            <a:ext cx="799565" cy="670282"/>
            <a:chOff x="7617850" y="2063282"/>
            <a:chExt cx="799565" cy="670282"/>
          </a:xfrm>
        </p:grpSpPr>
        <p:cxnSp>
          <p:nvCxnSpPr>
            <p:cNvPr id="4087" name="Google Shape;4087;p4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88" name="Google Shape;4088;p4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89" name="Google Shape;4089;p4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0" name="Google Shape;4090;p4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1" name="Google Shape;4091;p4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092" name="Google Shape;4092;p4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093" name="Google Shape;4093;p45"/>
            <p:cNvGrpSpPr/>
            <p:nvPr/>
          </p:nvGrpSpPr>
          <p:grpSpPr>
            <a:xfrm>
              <a:off x="7734309" y="2063282"/>
              <a:ext cx="570957" cy="620095"/>
              <a:chOff x="7734309" y="2063282"/>
              <a:chExt cx="570957" cy="620095"/>
            </a:xfrm>
          </p:grpSpPr>
          <p:grpSp>
            <p:nvGrpSpPr>
              <p:cNvPr id="4094" name="Google Shape;4094;p45"/>
              <p:cNvGrpSpPr/>
              <p:nvPr/>
            </p:nvGrpSpPr>
            <p:grpSpPr>
              <a:xfrm>
                <a:off x="8031573" y="2063282"/>
                <a:ext cx="273693" cy="620095"/>
                <a:chOff x="8031573" y="2063282"/>
                <a:chExt cx="273693" cy="620095"/>
              </a:xfrm>
            </p:grpSpPr>
            <p:sp>
              <p:nvSpPr>
                <p:cNvPr id="4095" name="Google Shape;4095;p4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45"/>
              <p:cNvGrpSpPr/>
              <p:nvPr/>
            </p:nvGrpSpPr>
            <p:grpSpPr>
              <a:xfrm flipH="1">
                <a:off x="7734309" y="2063282"/>
                <a:ext cx="273693" cy="620095"/>
                <a:chOff x="8031573" y="2063282"/>
                <a:chExt cx="273693" cy="620095"/>
              </a:xfrm>
            </p:grpSpPr>
            <p:sp>
              <p:nvSpPr>
                <p:cNvPr id="4100" name="Google Shape;4100;p4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04" name="Google Shape;4104;p45"/>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5"/>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6" name="Google Shape;4106;p45"/>
          <p:cNvGrpSpPr/>
          <p:nvPr/>
        </p:nvGrpSpPr>
        <p:grpSpPr>
          <a:xfrm>
            <a:off x="7821480" y="2716716"/>
            <a:ext cx="602567" cy="601884"/>
            <a:chOff x="1186975" y="238125"/>
            <a:chExt cx="5244275" cy="5238325"/>
          </a:xfrm>
        </p:grpSpPr>
        <p:sp>
          <p:nvSpPr>
            <p:cNvPr id="4107" name="Google Shape;4107;p4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45"/>
          <p:cNvGrpSpPr/>
          <p:nvPr/>
        </p:nvGrpSpPr>
        <p:grpSpPr>
          <a:xfrm>
            <a:off x="3264218" y="1856199"/>
            <a:ext cx="651848" cy="687338"/>
            <a:chOff x="3400515" y="2056248"/>
            <a:chExt cx="698134" cy="735987"/>
          </a:xfrm>
        </p:grpSpPr>
        <p:grpSp>
          <p:nvGrpSpPr>
            <p:cNvPr id="4112" name="Google Shape;4112;p45"/>
            <p:cNvGrpSpPr/>
            <p:nvPr/>
          </p:nvGrpSpPr>
          <p:grpSpPr>
            <a:xfrm>
              <a:off x="3400515" y="2283913"/>
              <a:ext cx="312919" cy="219900"/>
              <a:chOff x="3400515" y="2283913"/>
              <a:chExt cx="312919" cy="219900"/>
            </a:xfrm>
          </p:grpSpPr>
          <p:sp>
            <p:nvSpPr>
              <p:cNvPr id="4113" name="Google Shape;4113;p4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14" name="Google Shape;4114;p4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15" name="Google Shape;4115;p45"/>
            <p:cNvGrpSpPr/>
            <p:nvPr/>
          </p:nvGrpSpPr>
          <p:grpSpPr>
            <a:xfrm>
              <a:off x="3547823" y="2461089"/>
              <a:ext cx="219900" cy="331146"/>
              <a:chOff x="3547823" y="2461089"/>
              <a:chExt cx="219900" cy="331146"/>
            </a:xfrm>
          </p:grpSpPr>
          <p:sp>
            <p:nvSpPr>
              <p:cNvPr id="4116" name="Google Shape;4116;p4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17" name="Google Shape;4117;p4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18" name="Google Shape;4118;p45"/>
            <p:cNvGrpSpPr/>
            <p:nvPr/>
          </p:nvGrpSpPr>
          <p:grpSpPr>
            <a:xfrm>
              <a:off x="3734138" y="2461089"/>
              <a:ext cx="219900" cy="331146"/>
              <a:chOff x="3734138" y="2461089"/>
              <a:chExt cx="219900" cy="331146"/>
            </a:xfrm>
          </p:grpSpPr>
          <p:sp>
            <p:nvSpPr>
              <p:cNvPr id="4119" name="Google Shape;4119;p4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20" name="Google Shape;4120;p4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21" name="Google Shape;4121;p45"/>
            <p:cNvGrpSpPr/>
            <p:nvPr/>
          </p:nvGrpSpPr>
          <p:grpSpPr>
            <a:xfrm>
              <a:off x="3787560" y="2281742"/>
              <a:ext cx="311089" cy="219900"/>
              <a:chOff x="3787560" y="2281742"/>
              <a:chExt cx="311089" cy="219900"/>
            </a:xfrm>
          </p:grpSpPr>
          <p:sp>
            <p:nvSpPr>
              <p:cNvPr id="4122" name="Google Shape;4122;p4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23" name="Google Shape;4123;p4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24" name="Google Shape;4124;p45"/>
            <p:cNvGrpSpPr/>
            <p:nvPr/>
          </p:nvGrpSpPr>
          <p:grpSpPr>
            <a:xfrm>
              <a:off x="3637290" y="2056248"/>
              <a:ext cx="219900" cy="330736"/>
              <a:chOff x="3637290" y="2056248"/>
              <a:chExt cx="219900" cy="330736"/>
            </a:xfrm>
          </p:grpSpPr>
          <p:sp>
            <p:nvSpPr>
              <p:cNvPr id="4125" name="Google Shape;4125;p4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126" name="Google Shape;4126;p4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127" name="Google Shape;4127;p45"/>
          <p:cNvGrpSpPr/>
          <p:nvPr/>
        </p:nvGrpSpPr>
        <p:grpSpPr>
          <a:xfrm>
            <a:off x="2555923" y="2726206"/>
            <a:ext cx="1268144" cy="592394"/>
            <a:chOff x="238125" y="1188750"/>
            <a:chExt cx="7140450" cy="3335550"/>
          </a:xfrm>
        </p:grpSpPr>
        <p:sp>
          <p:nvSpPr>
            <p:cNvPr id="4128" name="Google Shape;4128;p4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45"/>
          <p:cNvGrpSpPr/>
          <p:nvPr/>
        </p:nvGrpSpPr>
        <p:grpSpPr>
          <a:xfrm>
            <a:off x="6663824" y="2728360"/>
            <a:ext cx="1053944" cy="590147"/>
            <a:chOff x="238125" y="1335475"/>
            <a:chExt cx="5418735" cy="3034175"/>
          </a:xfrm>
        </p:grpSpPr>
        <p:sp>
          <p:nvSpPr>
            <p:cNvPr id="4134" name="Google Shape;4134;p4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45"/>
          <p:cNvGrpSpPr/>
          <p:nvPr/>
        </p:nvGrpSpPr>
        <p:grpSpPr>
          <a:xfrm>
            <a:off x="4094633" y="3533260"/>
            <a:ext cx="1268207" cy="638939"/>
            <a:chOff x="3967651" y="3645904"/>
            <a:chExt cx="1479304" cy="745292"/>
          </a:xfrm>
        </p:grpSpPr>
        <p:grpSp>
          <p:nvGrpSpPr>
            <p:cNvPr id="4138" name="Google Shape;4138;p45"/>
            <p:cNvGrpSpPr/>
            <p:nvPr/>
          </p:nvGrpSpPr>
          <p:grpSpPr>
            <a:xfrm>
              <a:off x="3967651" y="4009026"/>
              <a:ext cx="1479304" cy="382170"/>
              <a:chOff x="3967651" y="4009026"/>
              <a:chExt cx="1479304" cy="382170"/>
            </a:xfrm>
          </p:grpSpPr>
          <p:grpSp>
            <p:nvGrpSpPr>
              <p:cNvPr id="4139" name="Google Shape;4139;p45"/>
              <p:cNvGrpSpPr/>
              <p:nvPr/>
            </p:nvGrpSpPr>
            <p:grpSpPr>
              <a:xfrm>
                <a:off x="4892216" y="4195630"/>
                <a:ext cx="554739" cy="195566"/>
                <a:chOff x="3604375" y="4892160"/>
                <a:chExt cx="1651500" cy="582215"/>
              </a:xfrm>
            </p:grpSpPr>
            <p:sp>
              <p:nvSpPr>
                <p:cNvPr id="4140" name="Google Shape;4140;p4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2" name="Google Shape;4142;p45"/>
              <p:cNvGrpSpPr/>
              <p:nvPr/>
            </p:nvGrpSpPr>
            <p:grpSpPr>
              <a:xfrm>
                <a:off x="3967651" y="4146303"/>
                <a:ext cx="579402" cy="244893"/>
                <a:chOff x="851875" y="4745310"/>
                <a:chExt cx="1724925" cy="729065"/>
              </a:xfrm>
            </p:grpSpPr>
            <p:sp>
              <p:nvSpPr>
                <p:cNvPr id="4143" name="Google Shape;4143;p4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5" name="Google Shape;4145;p45"/>
              <p:cNvGrpSpPr/>
              <p:nvPr/>
            </p:nvGrpSpPr>
            <p:grpSpPr>
              <a:xfrm>
                <a:off x="4460753" y="4009026"/>
                <a:ext cx="493110" cy="382170"/>
                <a:chOff x="2319875" y="4336625"/>
                <a:chExt cx="1468025" cy="1137750"/>
              </a:xfrm>
            </p:grpSpPr>
            <p:sp>
              <p:nvSpPr>
                <p:cNvPr id="4146" name="Google Shape;4146;p4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8" name="Google Shape;4148;p45"/>
            <p:cNvGrpSpPr/>
            <p:nvPr/>
          </p:nvGrpSpPr>
          <p:grpSpPr>
            <a:xfrm>
              <a:off x="4479443" y="3645904"/>
              <a:ext cx="455965" cy="388789"/>
              <a:chOff x="2957425" y="238100"/>
              <a:chExt cx="1910200" cy="1628775"/>
            </a:xfrm>
          </p:grpSpPr>
          <p:sp>
            <p:nvSpPr>
              <p:cNvPr id="4149" name="Google Shape;4149;p4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9" name="Google Shape;4159;p45"/>
          <p:cNvGrpSpPr/>
          <p:nvPr/>
        </p:nvGrpSpPr>
        <p:grpSpPr>
          <a:xfrm>
            <a:off x="2480746" y="3534460"/>
            <a:ext cx="1243128" cy="637739"/>
            <a:chOff x="2496310" y="3693351"/>
            <a:chExt cx="1342906" cy="688926"/>
          </a:xfrm>
        </p:grpSpPr>
        <p:grpSp>
          <p:nvGrpSpPr>
            <p:cNvPr id="4160" name="Google Shape;4160;p45"/>
            <p:cNvGrpSpPr/>
            <p:nvPr/>
          </p:nvGrpSpPr>
          <p:grpSpPr>
            <a:xfrm>
              <a:off x="2496310" y="3693351"/>
              <a:ext cx="1342906" cy="688875"/>
              <a:chOff x="2496310" y="3693351"/>
              <a:chExt cx="1342906" cy="688875"/>
            </a:xfrm>
          </p:grpSpPr>
          <p:sp>
            <p:nvSpPr>
              <p:cNvPr id="4161" name="Google Shape;4161;p4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67" name="Google Shape;4167;p45"/>
              <p:cNvCxnSpPr>
                <a:stCxn id="416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168" name="Google Shape;4168;p45"/>
              <p:cNvCxnSpPr>
                <a:stCxn id="416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169" name="Google Shape;4169;p45"/>
              <p:cNvCxnSpPr>
                <a:stCxn id="416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70" name="Google Shape;4170;p45"/>
              <p:cNvCxnSpPr>
                <a:stCxn id="416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71" name="Google Shape;4171;p45"/>
              <p:cNvCxnSpPr>
                <a:stCxn id="416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172" name="Google Shape;4172;p45"/>
            <p:cNvGrpSpPr/>
            <p:nvPr/>
          </p:nvGrpSpPr>
          <p:grpSpPr>
            <a:xfrm>
              <a:off x="2675275" y="3930557"/>
              <a:ext cx="1003306" cy="451719"/>
              <a:chOff x="2675275" y="4174282"/>
              <a:chExt cx="1003306" cy="451719"/>
            </a:xfrm>
          </p:grpSpPr>
          <p:sp>
            <p:nvSpPr>
              <p:cNvPr id="4173" name="Google Shape;4173;p4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6" name="Google Shape;4176;p45"/>
          <p:cNvGrpSpPr/>
          <p:nvPr/>
        </p:nvGrpSpPr>
        <p:grpSpPr>
          <a:xfrm>
            <a:off x="1654417" y="971307"/>
            <a:ext cx="574511" cy="874709"/>
            <a:chOff x="1715404" y="1112080"/>
            <a:chExt cx="642270" cy="977984"/>
          </a:xfrm>
        </p:grpSpPr>
        <p:grpSp>
          <p:nvGrpSpPr>
            <p:cNvPr id="4177" name="Google Shape;4177;p45"/>
            <p:cNvGrpSpPr/>
            <p:nvPr/>
          </p:nvGrpSpPr>
          <p:grpSpPr>
            <a:xfrm>
              <a:off x="1715404" y="1112080"/>
              <a:ext cx="642270" cy="977984"/>
              <a:chOff x="1715404" y="1112080"/>
              <a:chExt cx="642270" cy="977984"/>
            </a:xfrm>
          </p:grpSpPr>
          <p:sp>
            <p:nvSpPr>
              <p:cNvPr id="4178" name="Google Shape;4178;p4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45"/>
            <p:cNvGrpSpPr/>
            <p:nvPr/>
          </p:nvGrpSpPr>
          <p:grpSpPr>
            <a:xfrm>
              <a:off x="1768927" y="1165603"/>
              <a:ext cx="535225" cy="851367"/>
              <a:chOff x="1768927" y="1165603"/>
              <a:chExt cx="535225" cy="851367"/>
            </a:xfrm>
          </p:grpSpPr>
          <p:sp>
            <p:nvSpPr>
              <p:cNvPr id="4181" name="Google Shape;4181;p4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45"/>
            <p:cNvGrpSpPr/>
            <p:nvPr/>
          </p:nvGrpSpPr>
          <p:grpSpPr>
            <a:xfrm>
              <a:off x="1822449" y="1219125"/>
              <a:ext cx="428180" cy="718859"/>
              <a:chOff x="1822449" y="1219125"/>
              <a:chExt cx="428180" cy="718859"/>
            </a:xfrm>
          </p:grpSpPr>
          <p:sp>
            <p:nvSpPr>
              <p:cNvPr id="4184" name="Google Shape;4184;p4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45"/>
            <p:cNvGrpSpPr/>
            <p:nvPr/>
          </p:nvGrpSpPr>
          <p:grpSpPr>
            <a:xfrm>
              <a:off x="1875972" y="1272648"/>
              <a:ext cx="321135" cy="586939"/>
              <a:chOff x="1875972" y="1272648"/>
              <a:chExt cx="321135" cy="586939"/>
            </a:xfrm>
          </p:grpSpPr>
          <p:sp>
            <p:nvSpPr>
              <p:cNvPr id="4187" name="Google Shape;4187;p4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9" name="Google Shape;4189;p45"/>
          <p:cNvGrpSpPr/>
          <p:nvPr/>
        </p:nvGrpSpPr>
        <p:grpSpPr>
          <a:xfrm>
            <a:off x="7761578" y="3528028"/>
            <a:ext cx="293855" cy="644170"/>
            <a:chOff x="241025" y="3151575"/>
            <a:chExt cx="293855" cy="644170"/>
          </a:xfrm>
        </p:grpSpPr>
        <p:sp>
          <p:nvSpPr>
            <p:cNvPr id="4190" name="Google Shape;4190;p4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45"/>
          <p:cNvGrpSpPr/>
          <p:nvPr/>
        </p:nvGrpSpPr>
        <p:grpSpPr>
          <a:xfrm>
            <a:off x="709562" y="2728028"/>
            <a:ext cx="1779649" cy="591620"/>
            <a:chOff x="246070" y="1983375"/>
            <a:chExt cx="1855347" cy="616849"/>
          </a:xfrm>
        </p:grpSpPr>
        <p:sp>
          <p:nvSpPr>
            <p:cNvPr id="4193" name="Google Shape;4193;p4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2" name="Google Shape;4202;p45"/>
          <p:cNvGrpSpPr/>
          <p:nvPr/>
        </p:nvGrpSpPr>
        <p:grpSpPr>
          <a:xfrm>
            <a:off x="2320428" y="971307"/>
            <a:ext cx="711055" cy="745993"/>
            <a:chOff x="2496269" y="1171698"/>
            <a:chExt cx="761953" cy="799392"/>
          </a:xfrm>
        </p:grpSpPr>
        <p:grpSp>
          <p:nvGrpSpPr>
            <p:cNvPr id="4203" name="Google Shape;4203;p45"/>
            <p:cNvGrpSpPr/>
            <p:nvPr/>
          </p:nvGrpSpPr>
          <p:grpSpPr>
            <a:xfrm>
              <a:off x="2496269" y="1171698"/>
              <a:ext cx="761953" cy="723022"/>
              <a:chOff x="2496269" y="1171698"/>
              <a:chExt cx="761953" cy="723022"/>
            </a:xfrm>
          </p:grpSpPr>
          <p:sp>
            <p:nvSpPr>
              <p:cNvPr id="4204" name="Google Shape;4204;p4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6" name="Google Shape;4206;p45"/>
              <p:cNvGrpSpPr/>
              <p:nvPr/>
            </p:nvGrpSpPr>
            <p:grpSpPr>
              <a:xfrm>
                <a:off x="2496269" y="1171698"/>
                <a:ext cx="761953" cy="723022"/>
                <a:chOff x="2496269" y="1120652"/>
                <a:chExt cx="761953" cy="723022"/>
              </a:xfrm>
            </p:grpSpPr>
            <p:grpSp>
              <p:nvGrpSpPr>
                <p:cNvPr id="4207" name="Google Shape;4207;p45"/>
                <p:cNvGrpSpPr/>
                <p:nvPr/>
              </p:nvGrpSpPr>
              <p:grpSpPr>
                <a:xfrm>
                  <a:off x="2496269" y="1120652"/>
                  <a:ext cx="761953" cy="723022"/>
                  <a:chOff x="2496269" y="1120652"/>
                  <a:chExt cx="761953" cy="723022"/>
                </a:xfrm>
              </p:grpSpPr>
              <p:grpSp>
                <p:nvGrpSpPr>
                  <p:cNvPr id="4208" name="Google Shape;4208;p45"/>
                  <p:cNvGrpSpPr/>
                  <p:nvPr/>
                </p:nvGrpSpPr>
                <p:grpSpPr>
                  <a:xfrm>
                    <a:off x="2496269" y="1304589"/>
                    <a:ext cx="407089" cy="305057"/>
                    <a:chOff x="2496269" y="1304589"/>
                    <a:chExt cx="407089" cy="305057"/>
                  </a:xfrm>
                </p:grpSpPr>
                <p:sp>
                  <p:nvSpPr>
                    <p:cNvPr id="4209" name="Google Shape;4209;p4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1" name="Google Shape;4211;p45"/>
                  <p:cNvGrpSpPr/>
                  <p:nvPr/>
                </p:nvGrpSpPr>
                <p:grpSpPr>
                  <a:xfrm>
                    <a:off x="2586468" y="1493376"/>
                    <a:ext cx="358850" cy="349656"/>
                    <a:chOff x="2586468" y="1493376"/>
                    <a:chExt cx="358850" cy="349656"/>
                  </a:xfrm>
                </p:grpSpPr>
                <p:sp>
                  <p:nvSpPr>
                    <p:cNvPr id="4212" name="Google Shape;4212;p4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45"/>
                  <p:cNvGrpSpPr/>
                  <p:nvPr/>
                </p:nvGrpSpPr>
                <p:grpSpPr>
                  <a:xfrm>
                    <a:off x="2807939" y="1494024"/>
                    <a:ext cx="358857" cy="349650"/>
                    <a:chOff x="2807939" y="1494024"/>
                    <a:chExt cx="358857" cy="349650"/>
                  </a:xfrm>
                </p:grpSpPr>
                <p:sp>
                  <p:nvSpPr>
                    <p:cNvPr id="4215" name="Google Shape;4215;p4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45"/>
                  <p:cNvGrpSpPr/>
                  <p:nvPr/>
                </p:nvGrpSpPr>
                <p:grpSpPr>
                  <a:xfrm>
                    <a:off x="2851133" y="1305635"/>
                    <a:ext cx="407089" cy="305057"/>
                    <a:chOff x="2851133" y="1305635"/>
                    <a:chExt cx="407089" cy="305057"/>
                  </a:xfrm>
                </p:grpSpPr>
                <p:sp>
                  <p:nvSpPr>
                    <p:cNvPr id="4218" name="Google Shape;4218;p4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45"/>
                  <p:cNvGrpSpPr/>
                  <p:nvPr/>
                </p:nvGrpSpPr>
                <p:grpSpPr>
                  <a:xfrm>
                    <a:off x="2727495" y="1120652"/>
                    <a:ext cx="300271" cy="396358"/>
                    <a:chOff x="2727495" y="1120652"/>
                    <a:chExt cx="300271" cy="396358"/>
                  </a:xfrm>
                </p:grpSpPr>
                <p:sp>
                  <p:nvSpPr>
                    <p:cNvPr id="4221" name="Google Shape;4221;p4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45"/>
                <p:cNvGrpSpPr/>
                <p:nvPr/>
              </p:nvGrpSpPr>
              <p:grpSpPr>
                <a:xfrm>
                  <a:off x="2722305" y="1350460"/>
                  <a:ext cx="308357" cy="308344"/>
                  <a:chOff x="2722305" y="1350460"/>
                  <a:chExt cx="308357" cy="308344"/>
                </a:xfrm>
              </p:grpSpPr>
              <p:sp>
                <p:nvSpPr>
                  <p:cNvPr id="4224" name="Google Shape;4224;p4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45"/>
                  <p:cNvGrpSpPr/>
                  <p:nvPr/>
                </p:nvGrpSpPr>
                <p:grpSpPr>
                  <a:xfrm>
                    <a:off x="2725064" y="1364529"/>
                    <a:ext cx="297954" cy="280182"/>
                    <a:chOff x="2725064" y="1364529"/>
                    <a:chExt cx="297954" cy="280182"/>
                  </a:xfrm>
                </p:grpSpPr>
                <p:sp>
                  <p:nvSpPr>
                    <p:cNvPr id="4226" name="Google Shape;4226;p4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231" name="Google Shape;4231;p4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5"/>
          <p:cNvGrpSpPr/>
          <p:nvPr/>
        </p:nvGrpSpPr>
        <p:grpSpPr>
          <a:xfrm>
            <a:off x="3909129" y="2727412"/>
            <a:ext cx="1569144" cy="591015"/>
            <a:chOff x="3820100" y="3023049"/>
            <a:chExt cx="1303926" cy="491162"/>
          </a:xfrm>
        </p:grpSpPr>
        <p:grpSp>
          <p:nvGrpSpPr>
            <p:cNvPr id="4237" name="Google Shape;4237;p45"/>
            <p:cNvGrpSpPr/>
            <p:nvPr/>
          </p:nvGrpSpPr>
          <p:grpSpPr>
            <a:xfrm>
              <a:off x="3820100" y="3023072"/>
              <a:ext cx="1303926" cy="491139"/>
              <a:chOff x="3820100" y="3023072"/>
              <a:chExt cx="1303926" cy="491139"/>
            </a:xfrm>
          </p:grpSpPr>
          <p:sp>
            <p:nvSpPr>
              <p:cNvPr id="4238" name="Google Shape;4238;p4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45"/>
            <p:cNvGrpSpPr/>
            <p:nvPr/>
          </p:nvGrpSpPr>
          <p:grpSpPr>
            <a:xfrm>
              <a:off x="4132439" y="3023645"/>
              <a:ext cx="393633" cy="177096"/>
              <a:chOff x="4132439" y="3023645"/>
              <a:chExt cx="393633" cy="177096"/>
            </a:xfrm>
          </p:grpSpPr>
          <p:sp>
            <p:nvSpPr>
              <p:cNvPr id="4241" name="Google Shape;4241;p4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45"/>
            <p:cNvGrpSpPr/>
            <p:nvPr/>
          </p:nvGrpSpPr>
          <p:grpSpPr>
            <a:xfrm>
              <a:off x="3921811" y="3023049"/>
              <a:ext cx="1002397" cy="388943"/>
              <a:chOff x="3921811" y="3023049"/>
              <a:chExt cx="1002397" cy="388943"/>
            </a:xfrm>
          </p:grpSpPr>
          <p:sp>
            <p:nvSpPr>
              <p:cNvPr id="4244" name="Google Shape;4244;p4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45"/>
            <p:cNvGrpSpPr/>
            <p:nvPr/>
          </p:nvGrpSpPr>
          <p:grpSpPr>
            <a:xfrm>
              <a:off x="4023645" y="3023049"/>
              <a:ext cx="683032" cy="286722"/>
              <a:chOff x="4023645" y="3023049"/>
              <a:chExt cx="683032" cy="286722"/>
            </a:xfrm>
          </p:grpSpPr>
          <p:sp>
            <p:nvSpPr>
              <p:cNvPr id="4247" name="Google Shape;4247;p4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9" name="Google Shape;4249;p45"/>
          <p:cNvGrpSpPr/>
          <p:nvPr/>
        </p:nvGrpSpPr>
        <p:grpSpPr>
          <a:xfrm>
            <a:off x="1541251" y="1854258"/>
            <a:ext cx="713522" cy="688025"/>
            <a:chOff x="1706078" y="2092648"/>
            <a:chExt cx="660913" cy="637296"/>
          </a:xfrm>
        </p:grpSpPr>
        <p:sp>
          <p:nvSpPr>
            <p:cNvPr id="4250" name="Google Shape;4250;p4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1" name="Google Shape;4251;p45"/>
            <p:cNvGrpSpPr/>
            <p:nvPr/>
          </p:nvGrpSpPr>
          <p:grpSpPr>
            <a:xfrm>
              <a:off x="1706078" y="2092648"/>
              <a:ext cx="660913" cy="575241"/>
              <a:chOff x="1706078" y="2092648"/>
              <a:chExt cx="660913" cy="575241"/>
            </a:xfrm>
          </p:grpSpPr>
          <p:sp>
            <p:nvSpPr>
              <p:cNvPr id="4252" name="Google Shape;4252;p4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5" name="Google Shape;4255;p45"/>
          <p:cNvGrpSpPr/>
          <p:nvPr/>
        </p:nvGrpSpPr>
        <p:grpSpPr>
          <a:xfrm>
            <a:off x="6303109" y="971806"/>
            <a:ext cx="1317459" cy="684168"/>
            <a:chOff x="238125" y="999450"/>
            <a:chExt cx="7140700" cy="3708225"/>
          </a:xfrm>
        </p:grpSpPr>
        <p:sp>
          <p:nvSpPr>
            <p:cNvPr id="4256" name="Google Shape;4256;p4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4268"/>
        <p:cNvGrpSpPr/>
        <p:nvPr/>
      </p:nvGrpSpPr>
      <p:grpSpPr>
        <a:xfrm>
          <a:off x="0" y="0"/>
          <a:ext cx="0" cy="0"/>
          <a:chOff x="0" y="0"/>
          <a:chExt cx="0" cy="0"/>
        </a:xfrm>
      </p:grpSpPr>
      <p:grpSp>
        <p:nvGrpSpPr>
          <p:cNvPr id="4269" name="Google Shape;4269;p46"/>
          <p:cNvGrpSpPr/>
          <p:nvPr/>
        </p:nvGrpSpPr>
        <p:grpSpPr>
          <a:xfrm>
            <a:off x="717027" y="967622"/>
            <a:ext cx="1636117" cy="1526144"/>
            <a:chOff x="729238" y="1179665"/>
            <a:chExt cx="1636117" cy="1526144"/>
          </a:xfrm>
        </p:grpSpPr>
        <p:grpSp>
          <p:nvGrpSpPr>
            <p:cNvPr id="4270" name="Google Shape;4270;p46"/>
            <p:cNvGrpSpPr/>
            <p:nvPr/>
          </p:nvGrpSpPr>
          <p:grpSpPr>
            <a:xfrm>
              <a:off x="729238" y="1179665"/>
              <a:ext cx="80700" cy="1526144"/>
              <a:chOff x="729238" y="1179665"/>
              <a:chExt cx="80700" cy="1526144"/>
            </a:xfrm>
          </p:grpSpPr>
          <p:sp>
            <p:nvSpPr>
              <p:cNvPr id="4271" name="Google Shape;4271;p4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46"/>
            <p:cNvGrpSpPr/>
            <p:nvPr/>
          </p:nvGrpSpPr>
          <p:grpSpPr>
            <a:xfrm>
              <a:off x="903098" y="1179665"/>
              <a:ext cx="80700" cy="1526144"/>
              <a:chOff x="903098" y="1179665"/>
              <a:chExt cx="80700" cy="1526144"/>
            </a:xfrm>
          </p:grpSpPr>
          <p:sp>
            <p:nvSpPr>
              <p:cNvPr id="4282" name="Google Shape;4282;p4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46"/>
            <p:cNvGrpSpPr/>
            <p:nvPr/>
          </p:nvGrpSpPr>
          <p:grpSpPr>
            <a:xfrm>
              <a:off x="1076958" y="1179665"/>
              <a:ext cx="80700" cy="1526144"/>
              <a:chOff x="1076958" y="1179665"/>
              <a:chExt cx="80700" cy="1526144"/>
            </a:xfrm>
          </p:grpSpPr>
          <p:sp>
            <p:nvSpPr>
              <p:cNvPr id="4293" name="Google Shape;4293;p4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46"/>
            <p:cNvGrpSpPr/>
            <p:nvPr/>
          </p:nvGrpSpPr>
          <p:grpSpPr>
            <a:xfrm>
              <a:off x="1247707" y="1179665"/>
              <a:ext cx="80700" cy="1526144"/>
              <a:chOff x="1247707" y="1179665"/>
              <a:chExt cx="80700" cy="1526144"/>
            </a:xfrm>
          </p:grpSpPr>
          <p:sp>
            <p:nvSpPr>
              <p:cNvPr id="4304" name="Google Shape;4304;p4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46"/>
            <p:cNvGrpSpPr/>
            <p:nvPr/>
          </p:nvGrpSpPr>
          <p:grpSpPr>
            <a:xfrm>
              <a:off x="1421567" y="1179665"/>
              <a:ext cx="80700" cy="1526144"/>
              <a:chOff x="1421567" y="1179665"/>
              <a:chExt cx="80700" cy="1526144"/>
            </a:xfrm>
          </p:grpSpPr>
          <p:sp>
            <p:nvSpPr>
              <p:cNvPr id="4315" name="Google Shape;4315;p4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46"/>
            <p:cNvGrpSpPr/>
            <p:nvPr/>
          </p:nvGrpSpPr>
          <p:grpSpPr>
            <a:xfrm>
              <a:off x="1592327" y="1179665"/>
              <a:ext cx="80700" cy="1526144"/>
              <a:chOff x="1592327" y="1179665"/>
              <a:chExt cx="80700" cy="1526144"/>
            </a:xfrm>
          </p:grpSpPr>
          <p:sp>
            <p:nvSpPr>
              <p:cNvPr id="4326" name="Google Shape;4326;p4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46"/>
            <p:cNvGrpSpPr/>
            <p:nvPr/>
          </p:nvGrpSpPr>
          <p:grpSpPr>
            <a:xfrm>
              <a:off x="1766187" y="1179665"/>
              <a:ext cx="80700" cy="1526144"/>
              <a:chOff x="1766187" y="1179665"/>
              <a:chExt cx="80700" cy="1526144"/>
            </a:xfrm>
          </p:grpSpPr>
          <p:sp>
            <p:nvSpPr>
              <p:cNvPr id="4337" name="Google Shape;4337;p4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46"/>
            <p:cNvGrpSpPr/>
            <p:nvPr/>
          </p:nvGrpSpPr>
          <p:grpSpPr>
            <a:xfrm>
              <a:off x="1936935" y="1179665"/>
              <a:ext cx="80700" cy="1526144"/>
              <a:chOff x="1936935" y="1179665"/>
              <a:chExt cx="80700" cy="1526144"/>
            </a:xfrm>
          </p:grpSpPr>
          <p:sp>
            <p:nvSpPr>
              <p:cNvPr id="4348" name="Google Shape;4348;p4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46"/>
            <p:cNvGrpSpPr/>
            <p:nvPr/>
          </p:nvGrpSpPr>
          <p:grpSpPr>
            <a:xfrm>
              <a:off x="2110795" y="1179665"/>
              <a:ext cx="80700" cy="1526144"/>
              <a:chOff x="2110795" y="1179665"/>
              <a:chExt cx="80700" cy="1526144"/>
            </a:xfrm>
          </p:grpSpPr>
          <p:sp>
            <p:nvSpPr>
              <p:cNvPr id="4359" name="Google Shape;4359;p4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9" name="Google Shape;4369;p46"/>
            <p:cNvGrpSpPr/>
            <p:nvPr/>
          </p:nvGrpSpPr>
          <p:grpSpPr>
            <a:xfrm>
              <a:off x="2284655" y="1179665"/>
              <a:ext cx="80700" cy="1526144"/>
              <a:chOff x="2284655" y="1179665"/>
              <a:chExt cx="80700" cy="1526144"/>
            </a:xfrm>
          </p:grpSpPr>
          <p:sp>
            <p:nvSpPr>
              <p:cNvPr id="4370" name="Google Shape;4370;p4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0" name="Google Shape;4380;p46"/>
          <p:cNvGrpSpPr/>
          <p:nvPr/>
        </p:nvGrpSpPr>
        <p:grpSpPr>
          <a:xfrm>
            <a:off x="2611693" y="986760"/>
            <a:ext cx="1364248" cy="1102133"/>
            <a:chOff x="2623904" y="1198803"/>
            <a:chExt cx="1364248" cy="1102133"/>
          </a:xfrm>
        </p:grpSpPr>
        <p:grpSp>
          <p:nvGrpSpPr>
            <p:cNvPr id="4381" name="Google Shape;4381;p46"/>
            <p:cNvGrpSpPr/>
            <p:nvPr/>
          </p:nvGrpSpPr>
          <p:grpSpPr>
            <a:xfrm>
              <a:off x="2623907" y="1198803"/>
              <a:ext cx="1364245" cy="273000"/>
              <a:chOff x="2623907" y="1198803"/>
              <a:chExt cx="1364245" cy="273000"/>
            </a:xfrm>
          </p:grpSpPr>
          <p:sp>
            <p:nvSpPr>
              <p:cNvPr id="4382" name="Google Shape;4382;p4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46"/>
            <p:cNvGrpSpPr/>
            <p:nvPr/>
          </p:nvGrpSpPr>
          <p:grpSpPr>
            <a:xfrm>
              <a:off x="2623904" y="1476964"/>
              <a:ext cx="1364245" cy="273000"/>
              <a:chOff x="2623904" y="1476964"/>
              <a:chExt cx="1364245" cy="273000"/>
            </a:xfrm>
          </p:grpSpPr>
          <p:sp>
            <p:nvSpPr>
              <p:cNvPr id="4388" name="Google Shape;4388;p4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46"/>
            <p:cNvGrpSpPr/>
            <p:nvPr/>
          </p:nvGrpSpPr>
          <p:grpSpPr>
            <a:xfrm>
              <a:off x="2623907" y="1749775"/>
              <a:ext cx="1364245" cy="273000"/>
              <a:chOff x="2623907" y="1749775"/>
              <a:chExt cx="1364245" cy="273000"/>
            </a:xfrm>
          </p:grpSpPr>
          <p:sp>
            <p:nvSpPr>
              <p:cNvPr id="4394" name="Google Shape;4394;p4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46"/>
            <p:cNvGrpSpPr/>
            <p:nvPr/>
          </p:nvGrpSpPr>
          <p:grpSpPr>
            <a:xfrm>
              <a:off x="2623904" y="2027936"/>
              <a:ext cx="1364245" cy="273000"/>
              <a:chOff x="2623904" y="2027936"/>
              <a:chExt cx="1364245" cy="273000"/>
            </a:xfrm>
          </p:grpSpPr>
          <p:sp>
            <p:nvSpPr>
              <p:cNvPr id="4400" name="Google Shape;4400;p4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5" name="Google Shape;4405;p46"/>
          <p:cNvGrpSpPr/>
          <p:nvPr/>
        </p:nvGrpSpPr>
        <p:grpSpPr>
          <a:xfrm>
            <a:off x="2601154" y="2445833"/>
            <a:ext cx="1387541" cy="159124"/>
            <a:chOff x="3200660" y="2180272"/>
            <a:chExt cx="2563824" cy="378237"/>
          </a:xfrm>
        </p:grpSpPr>
        <p:sp>
          <p:nvSpPr>
            <p:cNvPr id="4406" name="Google Shape;4406;p4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46"/>
          <p:cNvGrpSpPr/>
          <p:nvPr/>
        </p:nvGrpSpPr>
        <p:grpSpPr>
          <a:xfrm>
            <a:off x="2597679" y="2723597"/>
            <a:ext cx="1390502" cy="159625"/>
            <a:chOff x="3530150" y="2790075"/>
            <a:chExt cx="1962600" cy="225300"/>
          </a:xfrm>
        </p:grpSpPr>
        <p:sp>
          <p:nvSpPr>
            <p:cNvPr id="4425" name="Google Shape;4425;p4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46"/>
          <p:cNvGrpSpPr/>
          <p:nvPr/>
        </p:nvGrpSpPr>
        <p:grpSpPr>
          <a:xfrm>
            <a:off x="2597736" y="3001862"/>
            <a:ext cx="1411629" cy="154175"/>
            <a:chOff x="3558802" y="4011244"/>
            <a:chExt cx="1866000" cy="111600"/>
          </a:xfrm>
        </p:grpSpPr>
        <p:sp>
          <p:nvSpPr>
            <p:cNvPr id="4428" name="Google Shape;4428;p4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46"/>
          <p:cNvGrpSpPr/>
          <p:nvPr/>
        </p:nvGrpSpPr>
        <p:grpSpPr>
          <a:xfrm>
            <a:off x="2598024" y="2207432"/>
            <a:ext cx="1383503" cy="119761"/>
            <a:chOff x="3465975" y="2270258"/>
            <a:chExt cx="1986364" cy="171947"/>
          </a:xfrm>
        </p:grpSpPr>
        <p:sp>
          <p:nvSpPr>
            <p:cNvPr id="4431" name="Google Shape;4431;p4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46"/>
          <p:cNvGrpSpPr/>
          <p:nvPr/>
        </p:nvGrpSpPr>
        <p:grpSpPr>
          <a:xfrm>
            <a:off x="2609031" y="3571205"/>
            <a:ext cx="1369531" cy="195460"/>
            <a:chOff x="723300" y="4253549"/>
            <a:chExt cx="2276482" cy="324900"/>
          </a:xfrm>
        </p:grpSpPr>
        <p:sp>
          <p:nvSpPr>
            <p:cNvPr id="4440" name="Google Shape;4440;p4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46"/>
          <p:cNvGrpSpPr/>
          <p:nvPr/>
        </p:nvGrpSpPr>
        <p:grpSpPr>
          <a:xfrm>
            <a:off x="2598592" y="3272446"/>
            <a:ext cx="1389066" cy="180119"/>
            <a:chOff x="705948" y="3788465"/>
            <a:chExt cx="2308953" cy="299400"/>
          </a:xfrm>
        </p:grpSpPr>
        <p:sp>
          <p:nvSpPr>
            <p:cNvPr id="4446" name="Google Shape;4446;p4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46"/>
          <p:cNvGrpSpPr/>
          <p:nvPr/>
        </p:nvGrpSpPr>
        <p:grpSpPr>
          <a:xfrm>
            <a:off x="4195583" y="1876400"/>
            <a:ext cx="1433821" cy="191501"/>
            <a:chOff x="4273350" y="2088443"/>
            <a:chExt cx="1433821" cy="191501"/>
          </a:xfrm>
        </p:grpSpPr>
        <p:grpSp>
          <p:nvGrpSpPr>
            <p:cNvPr id="4452" name="Google Shape;4452;p46"/>
            <p:cNvGrpSpPr/>
            <p:nvPr/>
          </p:nvGrpSpPr>
          <p:grpSpPr>
            <a:xfrm>
              <a:off x="4273350" y="2088443"/>
              <a:ext cx="1433821" cy="0"/>
              <a:chOff x="5224975" y="2962250"/>
              <a:chExt cx="1544400" cy="0"/>
            </a:xfrm>
          </p:grpSpPr>
          <p:cxnSp>
            <p:nvCxnSpPr>
              <p:cNvPr id="4453" name="Google Shape;4453;p4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54" name="Google Shape;4454;p4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455" name="Google Shape;4455;p46"/>
            <p:cNvGrpSpPr/>
            <p:nvPr/>
          </p:nvGrpSpPr>
          <p:grpSpPr>
            <a:xfrm>
              <a:off x="4273350" y="2279944"/>
              <a:ext cx="1433821" cy="0"/>
              <a:chOff x="5224975" y="2962250"/>
              <a:chExt cx="1544400" cy="0"/>
            </a:xfrm>
          </p:grpSpPr>
          <p:cxnSp>
            <p:nvCxnSpPr>
              <p:cNvPr id="4456" name="Google Shape;4456;p4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57" name="Google Shape;4457;p4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458" name="Google Shape;4458;p46"/>
          <p:cNvGrpSpPr/>
          <p:nvPr/>
        </p:nvGrpSpPr>
        <p:grpSpPr>
          <a:xfrm>
            <a:off x="2646529" y="3885304"/>
            <a:ext cx="1304609" cy="294074"/>
            <a:chOff x="2658741" y="4097347"/>
            <a:chExt cx="1304609" cy="294074"/>
          </a:xfrm>
        </p:grpSpPr>
        <p:grpSp>
          <p:nvGrpSpPr>
            <p:cNvPr id="4459" name="Google Shape;4459;p46"/>
            <p:cNvGrpSpPr/>
            <p:nvPr/>
          </p:nvGrpSpPr>
          <p:grpSpPr>
            <a:xfrm>
              <a:off x="2658741" y="4097347"/>
              <a:ext cx="118572" cy="294074"/>
              <a:chOff x="3343310" y="4475555"/>
              <a:chExt cx="127717" cy="316753"/>
            </a:xfrm>
          </p:grpSpPr>
          <p:sp>
            <p:nvSpPr>
              <p:cNvPr id="4460" name="Google Shape;4460;p4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46"/>
            <p:cNvGrpSpPr/>
            <p:nvPr/>
          </p:nvGrpSpPr>
          <p:grpSpPr>
            <a:xfrm>
              <a:off x="3815519" y="4098388"/>
              <a:ext cx="147831" cy="291991"/>
              <a:chOff x="3527539" y="4476677"/>
              <a:chExt cx="159232" cy="314510"/>
            </a:xfrm>
          </p:grpSpPr>
          <p:sp>
            <p:nvSpPr>
              <p:cNvPr id="4463" name="Google Shape;4463;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5" name="Google Shape;4465;p46"/>
            <p:cNvGrpSpPr/>
            <p:nvPr/>
          </p:nvGrpSpPr>
          <p:grpSpPr>
            <a:xfrm>
              <a:off x="3511696" y="4098388"/>
              <a:ext cx="147831" cy="291991"/>
              <a:chOff x="3527539" y="4476677"/>
              <a:chExt cx="159232" cy="314510"/>
            </a:xfrm>
          </p:grpSpPr>
          <p:sp>
            <p:nvSpPr>
              <p:cNvPr id="4466" name="Google Shape;4466;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46"/>
            <p:cNvGrpSpPr/>
            <p:nvPr/>
          </p:nvGrpSpPr>
          <p:grpSpPr>
            <a:xfrm>
              <a:off x="3207874" y="4098388"/>
              <a:ext cx="147831" cy="291991"/>
              <a:chOff x="3527539" y="4476677"/>
              <a:chExt cx="159232" cy="314510"/>
            </a:xfrm>
          </p:grpSpPr>
          <p:sp>
            <p:nvSpPr>
              <p:cNvPr id="4469" name="Google Shape;4469;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46"/>
            <p:cNvGrpSpPr/>
            <p:nvPr/>
          </p:nvGrpSpPr>
          <p:grpSpPr>
            <a:xfrm>
              <a:off x="2933305" y="4097347"/>
              <a:ext cx="118572" cy="294074"/>
              <a:chOff x="3343310" y="4475555"/>
              <a:chExt cx="127717" cy="316753"/>
            </a:xfrm>
          </p:grpSpPr>
          <p:sp>
            <p:nvSpPr>
              <p:cNvPr id="4472" name="Google Shape;4472;p4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4" name="Google Shape;4474;p46"/>
          <p:cNvGrpSpPr/>
          <p:nvPr/>
        </p:nvGrpSpPr>
        <p:grpSpPr>
          <a:xfrm>
            <a:off x="4197138" y="963998"/>
            <a:ext cx="1430711" cy="751237"/>
            <a:chOff x="5159450" y="1919950"/>
            <a:chExt cx="1541050" cy="862500"/>
          </a:xfrm>
        </p:grpSpPr>
        <p:sp>
          <p:nvSpPr>
            <p:cNvPr id="4475" name="Google Shape;4475;p4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476" name="Google Shape;4476;p46"/>
            <p:cNvGrpSpPr/>
            <p:nvPr/>
          </p:nvGrpSpPr>
          <p:grpSpPr>
            <a:xfrm>
              <a:off x="5159450" y="1919950"/>
              <a:ext cx="1541050" cy="862500"/>
              <a:chOff x="5159450" y="1919950"/>
              <a:chExt cx="1541050" cy="862500"/>
            </a:xfrm>
          </p:grpSpPr>
          <p:cxnSp>
            <p:nvCxnSpPr>
              <p:cNvPr id="4477" name="Google Shape;4477;p4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478" name="Google Shape;4478;p4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479" name="Google Shape;4479;p46"/>
          <p:cNvGrpSpPr/>
          <p:nvPr/>
        </p:nvGrpSpPr>
        <p:grpSpPr>
          <a:xfrm>
            <a:off x="4245275" y="2227768"/>
            <a:ext cx="1334436" cy="967914"/>
            <a:chOff x="4294923" y="2439811"/>
            <a:chExt cx="1334436" cy="967914"/>
          </a:xfrm>
        </p:grpSpPr>
        <p:grpSp>
          <p:nvGrpSpPr>
            <p:cNvPr id="4480" name="Google Shape;4480;p46"/>
            <p:cNvGrpSpPr/>
            <p:nvPr/>
          </p:nvGrpSpPr>
          <p:grpSpPr>
            <a:xfrm>
              <a:off x="4960455" y="2469658"/>
              <a:ext cx="668904" cy="885524"/>
              <a:chOff x="4960455" y="2469658"/>
              <a:chExt cx="668904" cy="885524"/>
            </a:xfrm>
          </p:grpSpPr>
          <p:sp>
            <p:nvSpPr>
              <p:cNvPr id="4481" name="Google Shape;4481;p4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46"/>
            <p:cNvGrpSpPr/>
            <p:nvPr/>
          </p:nvGrpSpPr>
          <p:grpSpPr>
            <a:xfrm>
              <a:off x="4294923" y="2469658"/>
              <a:ext cx="668951" cy="885524"/>
              <a:chOff x="4294923" y="2469658"/>
              <a:chExt cx="668951" cy="885524"/>
            </a:xfrm>
          </p:grpSpPr>
          <p:sp>
            <p:nvSpPr>
              <p:cNvPr id="4488" name="Google Shape;4488;p4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4" name="Google Shape;4494;p4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46"/>
          <p:cNvGrpSpPr/>
          <p:nvPr/>
        </p:nvGrpSpPr>
        <p:grpSpPr>
          <a:xfrm>
            <a:off x="4231478" y="3282213"/>
            <a:ext cx="1430949" cy="897289"/>
            <a:chOff x="4351371" y="3547942"/>
            <a:chExt cx="1345130" cy="843475"/>
          </a:xfrm>
        </p:grpSpPr>
        <p:grpSp>
          <p:nvGrpSpPr>
            <p:cNvPr id="4496" name="Google Shape;4496;p46"/>
            <p:cNvGrpSpPr/>
            <p:nvPr/>
          </p:nvGrpSpPr>
          <p:grpSpPr>
            <a:xfrm>
              <a:off x="4351371" y="4209917"/>
              <a:ext cx="1345130" cy="181500"/>
              <a:chOff x="4351371" y="4209917"/>
              <a:chExt cx="1345130" cy="181500"/>
            </a:xfrm>
          </p:grpSpPr>
          <p:sp>
            <p:nvSpPr>
              <p:cNvPr id="4497" name="Google Shape;4497;p4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8" name="Google Shape;4498;p4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499" name="Google Shape;4499;p46"/>
            <p:cNvGrpSpPr/>
            <p:nvPr/>
          </p:nvGrpSpPr>
          <p:grpSpPr>
            <a:xfrm>
              <a:off x="4403010" y="3985221"/>
              <a:ext cx="1109518" cy="181500"/>
              <a:chOff x="4403010" y="3985221"/>
              <a:chExt cx="1109518" cy="181500"/>
            </a:xfrm>
          </p:grpSpPr>
          <p:sp>
            <p:nvSpPr>
              <p:cNvPr id="4500" name="Google Shape;4500;p4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1" name="Google Shape;4501;p4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02" name="Google Shape;4502;p46"/>
            <p:cNvGrpSpPr/>
            <p:nvPr/>
          </p:nvGrpSpPr>
          <p:grpSpPr>
            <a:xfrm>
              <a:off x="4618704" y="3766582"/>
              <a:ext cx="807858" cy="181500"/>
              <a:chOff x="4618704" y="3766582"/>
              <a:chExt cx="807858" cy="181500"/>
            </a:xfrm>
          </p:grpSpPr>
          <p:sp>
            <p:nvSpPr>
              <p:cNvPr id="4503" name="Google Shape;4503;p4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4" name="Google Shape;4504;p4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05" name="Google Shape;4505;p46"/>
            <p:cNvGrpSpPr/>
            <p:nvPr/>
          </p:nvGrpSpPr>
          <p:grpSpPr>
            <a:xfrm>
              <a:off x="4735238" y="3547942"/>
              <a:ext cx="462839" cy="181500"/>
              <a:chOff x="4735238" y="3547942"/>
              <a:chExt cx="462839" cy="181500"/>
            </a:xfrm>
          </p:grpSpPr>
          <p:sp>
            <p:nvSpPr>
              <p:cNvPr id="4506" name="Google Shape;4506;p4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7" name="Google Shape;4507;p4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08" name="Google Shape;4508;p46"/>
          <p:cNvGrpSpPr/>
          <p:nvPr/>
        </p:nvGrpSpPr>
        <p:grpSpPr>
          <a:xfrm>
            <a:off x="7407836" y="2217537"/>
            <a:ext cx="1020955" cy="928853"/>
            <a:chOff x="926675" y="238125"/>
            <a:chExt cx="5755100" cy="5232975"/>
          </a:xfrm>
        </p:grpSpPr>
        <p:sp>
          <p:nvSpPr>
            <p:cNvPr id="4509" name="Google Shape;4509;p4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6"/>
          <p:cNvGrpSpPr/>
          <p:nvPr/>
        </p:nvGrpSpPr>
        <p:grpSpPr>
          <a:xfrm>
            <a:off x="715210" y="2616272"/>
            <a:ext cx="1695374" cy="1560837"/>
            <a:chOff x="727421" y="2828315"/>
            <a:chExt cx="1695374" cy="1560837"/>
          </a:xfrm>
        </p:grpSpPr>
        <p:grpSp>
          <p:nvGrpSpPr>
            <p:cNvPr id="4514" name="Google Shape;4514;p46"/>
            <p:cNvGrpSpPr/>
            <p:nvPr/>
          </p:nvGrpSpPr>
          <p:grpSpPr>
            <a:xfrm>
              <a:off x="727421" y="2828315"/>
              <a:ext cx="1695374" cy="1560837"/>
              <a:chOff x="734799" y="2782450"/>
              <a:chExt cx="1571100" cy="1577400"/>
            </a:xfrm>
          </p:grpSpPr>
          <p:cxnSp>
            <p:nvCxnSpPr>
              <p:cNvPr id="4515" name="Google Shape;4515;p4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16" name="Google Shape;4516;p4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17" name="Google Shape;4517;p46"/>
            <p:cNvGrpSpPr/>
            <p:nvPr/>
          </p:nvGrpSpPr>
          <p:grpSpPr>
            <a:xfrm>
              <a:off x="819108" y="2882501"/>
              <a:ext cx="1556791" cy="1426186"/>
              <a:chOff x="819108" y="2882501"/>
              <a:chExt cx="1556791" cy="1426186"/>
            </a:xfrm>
          </p:grpSpPr>
          <p:grpSp>
            <p:nvGrpSpPr>
              <p:cNvPr id="4518" name="Google Shape;4518;p46"/>
              <p:cNvGrpSpPr/>
              <p:nvPr/>
            </p:nvGrpSpPr>
            <p:grpSpPr>
              <a:xfrm>
                <a:off x="819108" y="2882501"/>
                <a:ext cx="103104" cy="1426186"/>
                <a:chOff x="4674013" y="3100904"/>
                <a:chExt cx="122758" cy="1698043"/>
              </a:xfrm>
            </p:grpSpPr>
            <p:sp>
              <p:nvSpPr>
                <p:cNvPr id="4519" name="Google Shape;4519;p4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46"/>
              <p:cNvGrpSpPr/>
              <p:nvPr/>
            </p:nvGrpSpPr>
            <p:grpSpPr>
              <a:xfrm>
                <a:off x="1062475" y="2882501"/>
                <a:ext cx="103104" cy="1426186"/>
                <a:chOff x="4940438" y="3100904"/>
                <a:chExt cx="122758" cy="1698043"/>
              </a:xfrm>
            </p:grpSpPr>
            <p:sp>
              <p:nvSpPr>
                <p:cNvPr id="4527" name="Google Shape;4527;p4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46"/>
              <p:cNvGrpSpPr/>
              <p:nvPr/>
            </p:nvGrpSpPr>
            <p:grpSpPr>
              <a:xfrm>
                <a:off x="1299324" y="2882501"/>
                <a:ext cx="103104" cy="1426186"/>
                <a:chOff x="5206863" y="3100904"/>
                <a:chExt cx="122758" cy="1698043"/>
              </a:xfrm>
            </p:grpSpPr>
            <p:sp>
              <p:nvSpPr>
                <p:cNvPr id="4535" name="Google Shape;4535;p4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46"/>
              <p:cNvGrpSpPr/>
              <p:nvPr/>
            </p:nvGrpSpPr>
            <p:grpSpPr>
              <a:xfrm>
                <a:off x="1786057" y="2882501"/>
                <a:ext cx="103104" cy="1426186"/>
                <a:chOff x="6006138" y="3143629"/>
                <a:chExt cx="122758" cy="1698043"/>
              </a:xfrm>
            </p:grpSpPr>
            <p:sp>
              <p:nvSpPr>
                <p:cNvPr id="4543" name="Google Shape;4543;p4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46"/>
              <p:cNvGrpSpPr/>
              <p:nvPr/>
            </p:nvGrpSpPr>
            <p:grpSpPr>
              <a:xfrm>
                <a:off x="2029422" y="2882501"/>
                <a:ext cx="103104" cy="1426186"/>
                <a:chOff x="6805413" y="3100904"/>
                <a:chExt cx="122758" cy="1698043"/>
              </a:xfrm>
            </p:grpSpPr>
            <p:sp>
              <p:nvSpPr>
                <p:cNvPr id="4551" name="Google Shape;4551;p4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46"/>
              <p:cNvGrpSpPr/>
              <p:nvPr/>
            </p:nvGrpSpPr>
            <p:grpSpPr>
              <a:xfrm>
                <a:off x="2272795" y="2882501"/>
                <a:ext cx="103104" cy="1426186"/>
                <a:chOff x="5206863" y="3100904"/>
                <a:chExt cx="122758" cy="1698043"/>
              </a:xfrm>
            </p:grpSpPr>
            <p:sp>
              <p:nvSpPr>
                <p:cNvPr id="4559" name="Google Shape;4559;p4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46"/>
              <p:cNvGrpSpPr/>
              <p:nvPr/>
            </p:nvGrpSpPr>
            <p:grpSpPr>
              <a:xfrm>
                <a:off x="1542694" y="2882501"/>
                <a:ext cx="103104" cy="1426186"/>
                <a:chOff x="6006138" y="3143629"/>
                <a:chExt cx="122758" cy="1698043"/>
              </a:xfrm>
            </p:grpSpPr>
            <p:sp>
              <p:nvSpPr>
                <p:cNvPr id="4567" name="Google Shape;4567;p4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74" name="Google Shape;4574;p46"/>
          <p:cNvGrpSpPr/>
          <p:nvPr/>
        </p:nvGrpSpPr>
        <p:grpSpPr>
          <a:xfrm>
            <a:off x="5671260" y="3305994"/>
            <a:ext cx="2749952" cy="870677"/>
            <a:chOff x="238125" y="1725700"/>
            <a:chExt cx="7139025" cy="2260325"/>
          </a:xfrm>
        </p:grpSpPr>
        <p:sp>
          <p:nvSpPr>
            <p:cNvPr id="4575" name="Google Shape;4575;p4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46"/>
          <p:cNvGrpSpPr/>
          <p:nvPr/>
        </p:nvGrpSpPr>
        <p:grpSpPr>
          <a:xfrm>
            <a:off x="5941424" y="2247740"/>
            <a:ext cx="1105452" cy="916747"/>
            <a:chOff x="5249100" y="1210600"/>
            <a:chExt cx="3502700" cy="2904775"/>
          </a:xfrm>
        </p:grpSpPr>
        <p:sp>
          <p:nvSpPr>
            <p:cNvPr id="4586" name="Google Shape;4586;p4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0" name="Google Shape;4590;p4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591" name="Google Shape;4591;p4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592" name="Google Shape;4592;p4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593" name="Google Shape;4593;p4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594" name="Google Shape;4594;p4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5" name="Google Shape;4595;p46"/>
          <p:cNvGrpSpPr/>
          <p:nvPr/>
        </p:nvGrpSpPr>
        <p:grpSpPr>
          <a:xfrm>
            <a:off x="7123972" y="967158"/>
            <a:ext cx="1304650" cy="1124856"/>
            <a:chOff x="7287122" y="1165658"/>
            <a:chExt cx="1219413" cy="1051365"/>
          </a:xfrm>
        </p:grpSpPr>
        <p:grpSp>
          <p:nvGrpSpPr>
            <p:cNvPr id="4596" name="Google Shape;4596;p46"/>
            <p:cNvGrpSpPr/>
            <p:nvPr/>
          </p:nvGrpSpPr>
          <p:grpSpPr>
            <a:xfrm>
              <a:off x="7287122" y="1969723"/>
              <a:ext cx="1219413" cy="247300"/>
              <a:chOff x="7287122" y="1969723"/>
              <a:chExt cx="1219413" cy="247300"/>
            </a:xfrm>
          </p:grpSpPr>
          <p:sp>
            <p:nvSpPr>
              <p:cNvPr id="4597" name="Google Shape;4597;p4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8" name="Google Shape;4598;p46"/>
              <p:cNvGrpSpPr/>
              <p:nvPr/>
            </p:nvGrpSpPr>
            <p:grpSpPr>
              <a:xfrm>
                <a:off x="7287122" y="2063892"/>
                <a:ext cx="1151753" cy="73428"/>
                <a:chOff x="7287122" y="2063892"/>
                <a:chExt cx="1151753" cy="73428"/>
              </a:xfrm>
            </p:grpSpPr>
            <p:sp>
              <p:nvSpPr>
                <p:cNvPr id="4599" name="Google Shape;4599;p4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0" name="Google Shape;4600;p4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01" name="Google Shape;4601;p46"/>
            <p:cNvGrpSpPr/>
            <p:nvPr/>
          </p:nvGrpSpPr>
          <p:grpSpPr>
            <a:xfrm>
              <a:off x="7287122" y="1712201"/>
              <a:ext cx="1219403" cy="246767"/>
              <a:chOff x="7287122" y="1712201"/>
              <a:chExt cx="1219403" cy="246767"/>
            </a:xfrm>
          </p:grpSpPr>
          <p:sp>
            <p:nvSpPr>
              <p:cNvPr id="4602" name="Google Shape;4602;p4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3" name="Google Shape;4603;p46"/>
              <p:cNvGrpSpPr/>
              <p:nvPr/>
            </p:nvGrpSpPr>
            <p:grpSpPr>
              <a:xfrm>
                <a:off x="7287122" y="1842861"/>
                <a:ext cx="1005303" cy="73419"/>
                <a:chOff x="7287122" y="1842861"/>
                <a:chExt cx="1005303" cy="73419"/>
              </a:xfrm>
            </p:grpSpPr>
            <p:sp>
              <p:nvSpPr>
                <p:cNvPr id="4604" name="Google Shape;4604;p4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5" name="Google Shape;4605;p4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06" name="Google Shape;4606;p46"/>
            <p:cNvGrpSpPr/>
            <p:nvPr/>
          </p:nvGrpSpPr>
          <p:grpSpPr>
            <a:xfrm>
              <a:off x="7287122" y="1447520"/>
              <a:ext cx="1219403" cy="286667"/>
              <a:chOff x="7287122" y="1447520"/>
              <a:chExt cx="1219403" cy="286667"/>
            </a:xfrm>
          </p:grpSpPr>
          <p:sp>
            <p:nvSpPr>
              <p:cNvPr id="4607" name="Google Shape;4607;p4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8" name="Google Shape;4608;p46"/>
              <p:cNvGrpSpPr/>
              <p:nvPr/>
            </p:nvGrpSpPr>
            <p:grpSpPr>
              <a:xfrm>
                <a:off x="7287122" y="1581977"/>
                <a:ext cx="852803" cy="73428"/>
                <a:chOff x="7287122" y="1581977"/>
                <a:chExt cx="852803" cy="73428"/>
              </a:xfrm>
            </p:grpSpPr>
            <p:sp>
              <p:nvSpPr>
                <p:cNvPr id="4609" name="Google Shape;4609;p4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0" name="Google Shape;4610;p4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11" name="Google Shape;4611;p46"/>
            <p:cNvGrpSpPr/>
            <p:nvPr/>
          </p:nvGrpSpPr>
          <p:grpSpPr>
            <a:xfrm>
              <a:off x="7287122" y="1165658"/>
              <a:ext cx="1219403" cy="344253"/>
              <a:chOff x="7287122" y="1165658"/>
              <a:chExt cx="1219403" cy="344253"/>
            </a:xfrm>
          </p:grpSpPr>
          <p:sp>
            <p:nvSpPr>
              <p:cNvPr id="4612" name="Google Shape;4612;p4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3" name="Google Shape;4613;p46"/>
              <p:cNvGrpSpPr/>
              <p:nvPr/>
            </p:nvGrpSpPr>
            <p:grpSpPr>
              <a:xfrm>
                <a:off x="7287122" y="1341025"/>
                <a:ext cx="695703" cy="73419"/>
                <a:chOff x="7287122" y="1341025"/>
                <a:chExt cx="695703" cy="73419"/>
              </a:xfrm>
            </p:grpSpPr>
            <p:sp>
              <p:nvSpPr>
                <p:cNvPr id="4614" name="Google Shape;4614;p4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5" name="Google Shape;4615;p4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16" name="Google Shape;4616;p46"/>
          <p:cNvGrpSpPr/>
          <p:nvPr/>
        </p:nvGrpSpPr>
        <p:grpSpPr>
          <a:xfrm>
            <a:off x="5790464" y="973181"/>
            <a:ext cx="1397729" cy="1098540"/>
            <a:chOff x="5900602" y="1193063"/>
            <a:chExt cx="1299851" cy="1021707"/>
          </a:xfrm>
        </p:grpSpPr>
        <p:grpSp>
          <p:nvGrpSpPr>
            <p:cNvPr id="4617" name="Google Shape;4617;p46"/>
            <p:cNvGrpSpPr/>
            <p:nvPr/>
          </p:nvGrpSpPr>
          <p:grpSpPr>
            <a:xfrm>
              <a:off x="6520337" y="1193063"/>
              <a:ext cx="341815" cy="799959"/>
              <a:chOff x="6520337" y="1193063"/>
              <a:chExt cx="341815" cy="799959"/>
            </a:xfrm>
          </p:grpSpPr>
          <p:grpSp>
            <p:nvGrpSpPr>
              <p:cNvPr id="4618" name="Google Shape;4618;p46"/>
              <p:cNvGrpSpPr/>
              <p:nvPr/>
            </p:nvGrpSpPr>
            <p:grpSpPr>
              <a:xfrm>
                <a:off x="6520337" y="1589527"/>
                <a:ext cx="213950" cy="403494"/>
                <a:chOff x="6520337" y="1589527"/>
                <a:chExt cx="213950" cy="403494"/>
              </a:xfrm>
            </p:grpSpPr>
            <p:sp>
              <p:nvSpPr>
                <p:cNvPr id="4619" name="Google Shape;4619;p4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46"/>
              <p:cNvGrpSpPr/>
              <p:nvPr/>
            </p:nvGrpSpPr>
            <p:grpSpPr>
              <a:xfrm>
                <a:off x="6577204" y="1193063"/>
                <a:ext cx="284947" cy="464512"/>
                <a:chOff x="6577204" y="1193063"/>
                <a:chExt cx="284947" cy="464512"/>
              </a:xfrm>
            </p:grpSpPr>
            <p:sp>
              <p:nvSpPr>
                <p:cNvPr id="4622" name="Google Shape;4622;p4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3" name="Google Shape;4623;p4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24" name="Google Shape;4624;p46"/>
            <p:cNvGrpSpPr/>
            <p:nvPr/>
          </p:nvGrpSpPr>
          <p:grpSpPr>
            <a:xfrm>
              <a:off x="6238903" y="1193063"/>
              <a:ext cx="300475" cy="900152"/>
              <a:chOff x="6238903" y="1193063"/>
              <a:chExt cx="300475" cy="900152"/>
            </a:xfrm>
          </p:grpSpPr>
          <p:grpSp>
            <p:nvGrpSpPr>
              <p:cNvPr id="4625" name="Google Shape;4625;p46"/>
              <p:cNvGrpSpPr/>
              <p:nvPr/>
            </p:nvGrpSpPr>
            <p:grpSpPr>
              <a:xfrm>
                <a:off x="6290865" y="1489315"/>
                <a:ext cx="248514" cy="603900"/>
                <a:chOff x="6290865" y="1489315"/>
                <a:chExt cx="248514" cy="603900"/>
              </a:xfrm>
            </p:grpSpPr>
            <p:sp>
              <p:nvSpPr>
                <p:cNvPr id="4626" name="Google Shape;4626;p4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46"/>
              <p:cNvGrpSpPr/>
              <p:nvPr/>
            </p:nvGrpSpPr>
            <p:grpSpPr>
              <a:xfrm>
                <a:off x="6238903" y="1193063"/>
                <a:ext cx="284947" cy="333087"/>
                <a:chOff x="6238903" y="1193063"/>
                <a:chExt cx="284947" cy="333087"/>
              </a:xfrm>
            </p:grpSpPr>
            <p:sp>
              <p:nvSpPr>
                <p:cNvPr id="4629" name="Google Shape;4629;p4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0" name="Google Shape;4630;p4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631" name="Google Shape;4631;p46"/>
            <p:cNvGrpSpPr/>
            <p:nvPr/>
          </p:nvGrpSpPr>
          <p:grpSpPr>
            <a:xfrm>
              <a:off x="5900602" y="1193063"/>
              <a:ext cx="444345" cy="1021707"/>
              <a:chOff x="5900602" y="1193063"/>
              <a:chExt cx="444345" cy="1021707"/>
            </a:xfrm>
          </p:grpSpPr>
          <p:grpSp>
            <p:nvGrpSpPr>
              <p:cNvPr id="4632" name="Google Shape;4632;p46"/>
              <p:cNvGrpSpPr/>
              <p:nvPr/>
            </p:nvGrpSpPr>
            <p:grpSpPr>
              <a:xfrm>
                <a:off x="6046501" y="1367785"/>
                <a:ext cx="298446" cy="846986"/>
                <a:chOff x="6046501" y="1367785"/>
                <a:chExt cx="298446" cy="846986"/>
              </a:xfrm>
            </p:grpSpPr>
            <p:sp>
              <p:nvSpPr>
                <p:cNvPr id="4633" name="Google Shape;4633;p4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46"/>
              <p:cNvGrpSpPr/>
              <p:nvPr/>
            </p:nvGrpSpPr>
            <p:grpSpPr>
              <a:xfrm>
                <a:off x="5900602" y="1193063"/>
                <a:ext cx="284947" cy="182312"/>
                <a:chOff x="5900602" y="1193063"/>
                <a:chExt cx="284947" cy="182312"/>
              </a:xfrm>
            </p:grpSpPr>
            <p:sp>
              <p:nvSpPr>
                <p:cNvPr id="4636" name="Google Shape;4636;p4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7" name="Google Shape;4637;p4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638" name="Google Shape;4638;p46"/>
            <p:cNvGrpSpPr/>
            <p:nvPr/>
          </p:nvGrpSpPr>
          <p:grpSpPr>
            <a:xfrm>
              <a:off x="6738300" y="1193063"/>
              <a:ext cx="462153" cy="707634"/>
              <a:chOff x="6738300" y="1193063"/>
              <a:chExt cx="462153" cy="707634"/>
            </a:xfrm>
          </p:grpSpPr>
          <p:grpSp>
            <p:nvGrpSpPr>
              <p:cNvPr id="4639" name="Google Shape;4639;p46"/>
              <p:cNvGrpSpPr/>
              <p:nvPr/>
            </p:nvGrpSpPr>
            <p:grpSpPr>
              <a:xfrm>
                <a:off x="6915505" y="1193063"/>
                <a:ext cx="284947" cy="597387"/>
                <a:chOff x="6915505" y="1193063"/>
                <a:chExt cx="284947" cy="597387"/>
              </a:xfrm>
            </p:grpSpPr>
            <p:sp>
              <p:nvSpPr>
                <p:cNvPr id="4640" name="Google Shape;4640;p4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41" name="Google Shape;4641;p4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642" name="Google Shape;4642;p46"/>
              <p:cNvGrpSpPr/>
              <p:nvPr/>
            </p:nvGrpSpPr>
            <p:grpSpPr>
              <a:xfrm>
                <a:off x="6738300" y="1684725"/>
                <a:ext cx="230066" cy="215971"/>
                <a:chOff x="6738300" y="1684725"/>
                <a:chExt cx="230066" cy="215971"/>
              </a:xfrm>
            </p:grpSpPr>
            <p:sp>
              <p:nvSpPr>
                <p:cNvPr id="4643" name="Google Shape;4643;p4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648"/>
        <p:cNvGrpSpPr/>
        <p:nvPr/>
      </p:nvGrpSpPr>
      <p:grpSpPr>
        <a:xfrm>
          <a:off x="0" y="0"/>
          <a:ext cx="0" cy="0"/>
          <a:chOff x="0" y="0"/>
          <a:chExt cx="0" cy="0"/>
        </a:xfrm>
      </p:grpSpPr>
      <p:grpSp>
        <p:nvGrpSpPr>
          <p:cNvPr id="4649" name="Google Shape;4649;p47"/>
          <p:cNvGrpSpPr/>
          <p:nvPr/>
        </p:nvGrpSpPr>
        <p:grpSpPr>
          <a:xfrm>
            <a:off x="821785" y="2307635"/>
            <a:ext cx="339235" cy="298186"/>
            <a:chOff x="898875" y="244725"/>
            <a:chExt cx="481800" cy="423500"/>
          </a:xfrm>
        </p:grpSpPr>
        <p:sp>
          <p:nvSpPr>
            <p:cNvPr id="4650" name="Google Shape;4650;p47"/>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47"/>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47"/>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47"/>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47"/>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5" name="Google Shape;4655;p47"/>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6" name="Google Shape;4656;p47"/>
          <p:cNvGrpSpPr/>
          <p:nvPr/>
        </p:nvGrpSpPr>
        <p:grpSpPr>
          <a:xfrm>
            <a:off x="1260167" y="2287103"/>
            <a:ext cx="298169" cy="339253"/>
            <a:chOff x="1529350" y="258825"/>
            <a:chExt cx="423475" cy="481825"/>
          </a:xfrm>
        </p:grpSpPr>
        <p:sp>
          <p:nvSpPr>
            <p:cNvPr id="4657" name="Google Shape;4657;p47"/>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8" name="Google Shape;4658;p47"/>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9" name="Google Shape;4659;p47"/>
          <p:cNvGrpSpPr/>
          <p:nvPr/>
        </p:nvGrpSpPr>
        <p:grpSpPr>
          <a:xfrm>
            <a:off x="1653142" y="2367273"/>
            <a:ext cx="340890" cy="178912"/>
            <a:chOff x="2084325" y="363300"/>
            <a:chExt cx="484150" cy="254100"/>
          </a:xfrm>
        </p:grpSpPr>
        <p:sp>
          <p:nvSpPr>
            <p:cNvPr id="4660" name="Google Shape;4660;p47"/>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47"/>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2" name="Google Shape;4662;p47"/>
          <p:cNvGrpSpPr/>
          <p:nvPr/>
        </p:nvGrpSpPr>
        <p:grpSpPr>
          <a:xfrm>
            <a:off x="2102437" y="2287102"/>
            <a:ext cx="298169" cy="339253"/>
            <a:chOff x="2707500" y="249400"/>
            <a:chExt cx="423475" cy="481825"/>
          </a:xfrm>
        </p:grpSpPr>
        <p:sp>
          <p:nvSpPr>
            <p:cNvPr id="4663" name="Google Shape;4663;p47"/>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4" name="Google Shape;4664;p47"/>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5" name="Google Shape;4665;p47"/>
          <p:cNvGrpSpPr/>
          <p:nvPr/>
        </p:nvGrpSpPr>
        <p:grpSpPr>
          <a:xfrm>
            <a:off x="2516052" y="2287428"/>
            <a:ext cx="305386" cy="338602"/>
            <a:chOff x="3300325" y="249875"/>
            <a:chExt cx="433725" cy="480900"/>
          </a:xfrm>
        </p:grpSpPr>
        <p:sp>
          <p:nvSpPr>
            <p:cNvPr id="4666" name="Google Shape;4666;p47"/>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47"/>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8" name="Google Shape;4668;p47"/>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9" name="Google Shape;4669;p47"/>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0" name="Google Shape;4670;p47"/>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1" name="Google Shape;4671;p47"/>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2" name="Google Shape;4672;p47"/>
          <p:cNvGrpSpPr/>
          <p:nvPr/>
        </p:nvGrpSpPr>
        <p:grpSpPr>
          <a:xfrm>
            <a:off x="2905137" y="2287349"/>
            <a:ext cx="352349" cy="338760"/>
            <a:chOff x="3854700" y="249750"/>
            <a:chExt cx="500425" cy="481125"/>
          </a:xfrm>
        </p:grpSpPr>
        <p:sp>
          <p:nvSpPr>
            <p:cNvPr id="4673" name="Google Shape;4673;p47"/>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4" name="Google Shape;4674;p47"/>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5" name="Google Shape;4675;p47"/>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47"/>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47"/>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8" name="Google Shape;4678;p47"/>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47"/>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0" name="Google Shape;4680;p47"/>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1" name="Google Shape;4681;p47"/>
          <p:cNvGrpSpPr/>
          <p:nvPr/>
        </p:nvGrpSpPr>
        <p:grpSpPr>
          <a:xfrm>
            <a:off x="3323126" y="2287349"/>
            <a:ext cx="352349" cy="338760"/>
            <a:chOff x="4447550" y="249750"/>
            <a:chExt cx="500425" cy="481125"/>
          </a:xfrm>
        </p:grpSpPr>
        <p:sp>
          <p:nvSpPr>
            <p:cNvPr id="4682" name="Google Shape;4682;p47"/>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47"/>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4" name="Google Shape;4684;p47"/>
          <p:cNvGrpSpPr/>
          <p:nvPr/>
        </p:nvGrpSpPr>
        <p:grpSpPr>
          <a:xfrm>
            <a:off x="3752328" y="2287102"/>
            <a:ext cx="339253" cy="339253"/>
            <a:chOff x="5049725" y="249400"/>
            <a:chExt cx="481825" cy="481825"/>
          </a:xfrm>
        </p:grpSpPr>
        <p:sp>
          <p:nvSpPr>
            <p:cNvPr id="4685" name="Google Shape;4685;p47"/>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6" name="Google Shape;4686;p47"/>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7" name="Google Shape;4687;p47"/>
          <p:cNvGrpSpPr/>
          <p:nvPr/>
        </p:nvGrpSpPr>
        <p:grpSpPr>
          <a:xfrm>
            <a:off x="4166269" y="2287102"/>
            <a:ext cx="339253" cy="339253"/>
            <a:chOff x="5660400" y="238125"/>
            <a:chExt cx="481825" cy="481825"/>
          </a:xfrm>
        </p:grpSpPr>
        <p:sp>
          <p:nvSpPr>
            <p:cNvPr id="4688" name="Google Shape;4688;p47"/>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9" name="Google Shape;4689;p47"/>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0" name="Google Shape;4690;p47"/>
          <p:cNvGrpSpPr/>
          <p:nvPr/>
        </p:nvGrpSpPr>
        <p:grpSpPr>
          <a:xfrm>
            <a:off x="4582955" y="2287102"/>
            <a:ext cx="339253" cy="339253"/>
            <a:chOff x="6235400" y="249400"/>
            <a:chExt cx="481825" cy="481825"/>
          </a:xfrm>
        </p:grpSpPr>
        <p:sp>
          <p:nvSpPr>
            <p:cNvPr id="4691" name="Google Shape;4691;p47"/>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47"/>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3" name="Google Shape;4693;p47"/>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4" name="Google Shape;4694;p47"/>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47"/>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6" name="Google Shape;4696;p47"/>
          <p:cNvGrpSpPr/>
          <p:nvPr/>
        </p:nvGrpSpPr>
        <p:grpSpPr>
          <a:xfrm>
            <a:off x="821301" y="2731810"/>
            <a:ext cx="340204" cy="298116"/>
            <a:chOff x="899850" y="871450"/>
            <a:chExt cx="483175" cy="423400"/>
          </a:xfrm>
        </p:grpSpPr>
        <p:sp>
          <p:nvSpPr>
            <p:cNvPr id="4697" name="Google Shape;4697;p47"/>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8" name="Google Shape;4698;p47"/>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9" name="Google Shape;4699;p47"/>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0" name="Google Shape;4700;p47"/>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01" name="Google Shape;4701;p47"/>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02" name="Google Shape;4702;p47"/>
          <p:cNvGrpSpPr/>
          <p:nvPr/>
        </p:nvGrpSpPr>
        <p:grpSpPr>
          <a:xfrm>
            <a:off x="1653301" y="2711232"/>
            <a:ext cx="340573" cy="339271"/>
            <a:chOff x="2085450" y="842250"/>
            <a:chExt cx="483700" cy="481850"/>
          </a:xfrm>
        </p:grpSpPr>
        <p:sp>
          <p:nvSpPr>
            <p:cNvPr id="4703" name="Google Shape;4703;p47"/>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4" name="Google Shape;4704;p47"/>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5" name="Google Shape;4705;p47"/>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6" name="Google Shape;4706;p47"/>
          <p:cNvGrpSpPr/>
          <p:nvPr/>
        </p:nvGrpSpPr>
        <p:grpSpPr>
          <a:xfrm>
            <a:off x="2081868" y="2711241"/>
            <a:ext cx="339306" cy="339253"/>
            <a:chOff x="2685825" y="840375"/>
            <a:chExt cx="481900" cy="481825"/>
          </a:xfrm>
        </p:grpSpPr>
        <p:sp>
          <p:nvSpPr>
            <p:cNvPr id="4707" name="Google Shape;4707;p47"/>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8" name="Google Shape;4708;p47"/>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9" name="Google Shape;4709;p47"/>
          <p:cNvGrpSpPr/>
          <p:nvPr/>
        </p:nvGrpSpPr>
        <p:grpSpPr>
          <a:xfrm>
            <a:off x="2493529" y="2710924"/>
            <a:ext cx="350431" cy="339887"/>
            <a:chOff x="3270675" y="841800"/>
            <a:chExt cx="497700" cy="482725"/>
          </a:xfrm>
        </p:grpSpPr>
        <p:sp>
          <p:nvSpPr>
            <p:cNvPr id="4710" name="Google Shape;4710;p47"/>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1" name="Google Shape;4711;p47"/>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2" name="Google Shape;4712;p47"/>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13" name="Google Shape;4713;p47"/>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14" name="Google Shape;4714;p47"/>
          <p:cNvGrpSpPr/>
          <p:nvPr/>
        </p:nvGrpSpPr>
        <p:grpSpPr>
          <a:xfrm>
            <a:off x="3329675" y="2731783"/>
            <a:ext cx="339253" cy="298169"/>
            <a:chOff x="4467200" y="877100"/>
            <a:chExt cx="481825" cy="423475"/>
          </a:xfrm>
        </p:grpSpPr>
        <p:sp>
          <p:nvSpPr>
            <p:cNvPr id="4715" name="Google Shape;4715;p47"/>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6" name="Google Shape;4716;p47"/>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7" name="Google Shape;4717;p47"/>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8" name="Google Shape;4718;p47"/>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9" name="Google Shape;4719;p47"/>
          <p:cNvGrpSpPr/>
          <p:nvPr/>
        </p:nvGrpSpPr>
        <p:grpSpPr>
          <a:xfrm>
            <a:off x="3744565" y="2711232"/>
            <a:ext cx="354778" cy="339271"/>
            <a:chOff x="5045500" y="842250"/>
            <a:chExt cx="503875" cy="481850"/>
          </a:xfrm>
        </p:grpSpPr>
        <p:sp>
          <p:nvSpPr>
            <p:cNvPr id="4720" name="Google Shape;4720;p47"/>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47"/>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2" name="Google Shape;4722;p47"/>
          <p:cNvGrpSpPr/>
          <p:nvPr/>
        </p:nvGrpSpPr>
        <p:grpSpPr>
          <a:xfrm>
            <a:off x="4167413" y="2737451"/>
            <a:ext cx="336965" cy="286833"/>
            <a:chOff x="5645200" y="879425"/>
            <a:chExt cx="478575" cy="407375"/>
          </a:xfrm>
        </p:grpSpPr>
        <p:sp>
          <p:nvSpPr>
            <p:cNvPr id="4723" name="Google Shape;4723;p47"/>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4" name="Google Shape;4724;p47"/>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5" name="Google Shape;4725;p47"/>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47"/>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47"/>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47"/>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9" name="Google Shape;4729;p47"/>
          <p:cNvGrpSpPr/>
          <p:nvPr/>
        </p:nvGrpSpPr>
        <p:grpSpPr>
          <a:xfrm>
            <a:off x="4603488" y="2711241"/>
            <a:ext cx="298186" cy="339253"/>
            <a:chOff x="6264525" y="842250"/>
            <a:chExt cx="423500" cy="481825"/>
          </a:xfrm>
        </p:grpSpPr>
        <p:sp>
          <p:nvSpPr>
            <p:cNvPr id="4730" name="Google Shape;4730;p47"/>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47"/>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2" name="Google Shape;4732;p47"/>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47"/>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47"/>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5" name="Google Shape;4735;p47"/>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47"/>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47"/>
          <p:cNvGrpSpPr/>
          <p:nvPr/>
        </p:nvGrpSpPr>
        <p:grpSpPr>
          <a:xfrm>
            <a:off x="821776" y="3125895"/>
            <a:ext cx="339253" cy="339253"/>
            <a:chOff x="900750" y="1436075"/>
            <a:chExt cx="481825" cy="481825"/>
          </a:xfrm>
        </p:grpSpPr>
        <p:sp>
          <p:nvSpPr>
            <p:cNvPr id="4738" name="Google Shape;4738;p47"/>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47"/>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47"/>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47"/>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2" name="Google Shape;4742;p47"/>
          <p:cNvGrpSpPr/>
          <p:nvPr/>
        </p:nvGrpSpPr>
        <p:grpSpPr>
          <a:xfrm>
            <a:off x="1239624" y="3186183"/>
            <a:ext cx="339253" cy="218676"/>
            <a:chOff x="1492675" y="1520750"/>
            <a:chExt cx="481825" cy="310575"/>
          </a:xfrm>
        </p:grpSpPr>
        <p:sp>
          <p:nvSpPr>
            <p:cNvPr id="4743" name="Google Shape;4743;p47"/>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47"/>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5" name="Google Shape;4745;p47"/>
          <p:cNvGrpSpPr/>
          <p:nvPr/>
        </p:nvGrpSpPr>
        <p:grpSpPr>
          <a:xfrm>
            <a:off x="1647421" y="3125877"/>
            <a:ext cx="352332" cy="339288"/>
            <a:chOff x="2071000" y="1435025"/>
            <a:chExt cx="500400" cy="481875"/>
          </a:xfrm>
        </p:grpSpPr>
        <p:sp>
          <p:nvSpPr>
            <p:cNvPr id="4746" name="Google Shape;4746;p47"/>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47"/>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8" name="Google Shape;4748;p47"/>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9" name="Google Shape;4749;p47"/>
          <p:cNvGrpSpPr/>
          <p:nvPr/>
        </p:nvGrpSpPr>
        <p:grpSpPr>
          <a:xfrm>
            <a:off x="2075584" y="3146709"/>
            <a:ext cx="351874" cy="297623"/>
            <a:chOff x="2678350" y="1464650"/>
            <a:chExt cx="499750" cy="422700"/>
          </a:xfrm>
        </p:grpSpPr>
        <p:sp>
          <p:nvSpPr>
            <p:cNvPr id="4750" name="Google Shape;4750;p47"/>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47"/>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47"/>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3" name="Google Shape;4753;p47"/>
          <p:cNvGrpSpPr/>
          <p:nvPr/>
        </p:nvGrpSpPr>
        <p:grpSpPr>
          <a:xfrm>
            <a:off x="2499118" y="3125895"/>
            <a:ext cx="339253" cy="339253"/>
            <a:chOff x="3271200" y="1435075"/>
            <a:chExt cx="481825" cy="481825"/>
          </a:xfrm>
        </p:grpSpPr>
        <p:sp>
          <p:nvSpPr>
            <p:cNvPr id="4754" name="Google Shape;4754;p47"/>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47"/>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47"/>
          <p:cNvGrpSpPr/>
          <p:nvPr/>
        </p:nvGrpSpPr>
        <p:grpSpPr>
          <a:xfrm>
            <a:off x="2909591" y="3125877"/>
            <a:ext cx="343442" cy="339288"/>
            <a:chOff x="3858100" y="1435075"/>
            <a:chExt cx="487775" cy="481875"/>
          </a:xfrm>
        </p:grpSpPr>
        <p:sp>
          <p:nvSpPr>
            <p:cNvPr id="4757" name="Google Shape;4757;p47"/>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47"/>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9" name="Google Shape;4759;p47"/>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47"/>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47"/>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47"/>
          <p:cNvGrpSpPr/>
          <p:nvPr/>
        </p:nvGrpSpPr>
        <p:grpSpPr>
          <a:xfrm>
            <a:off x="3329674" y="3125895"/>
            <a:ext cx="339253" cy="339253"/>
            <a:chOff x="4456875" y="1435075"/>
            <a:chExt cx="481825" cy="481825"/>
          </a:xfrm>
        </p:grpSpPr>
        <p:sp>
          <p:nvSpPr>
            <p:cNvPr id="4763" name="Google Shape;4763;p47"/>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47"/>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47"/>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47"/>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47"/>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47"/>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47"/>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47"/>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1" name="Google Shape;4771;p47"/>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2" name="Google Shape;4772;p47"/>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47"/>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47"/>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47"/>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6" name="Google Shape;4776;p47"/>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7" name="Google Shape;4777;p47"/>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47"/>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47"/>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47"/>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47"/>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2" name="Google Shape;4782;p47"/>
          <p:cNvGrpSpPr/>
          <p:nvPr/>
        </p:nvGrpSpPr>
        <p:grpSpPr>
          <a:xfrm>
            <a:off x="3750665" y="3125886"/>
            <a:ext cx="342580" cy="339271"/>
            <a:chOff x="5049725" y="1435050"/>
            <a:chExt cx="486550" cy="481850"/>
          </a:xfrm>
        </p:grpSpPr>
        <p:sp>
          <p:nvSpPr>
            <p:cNvPr id="4783" name="Google Shape;4783;p47"/>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4" name="Google Shape;4784;p47"/>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5" name="Google Shape;4785;p47"/>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47"/>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7" name="Google Shape;4787;p47"/>
          <p:cNvGrpSpPr/>
          <p:nvPr/>
        </p:nvGrpSpPr>
        <p:grpSpPr>
          <a:xfrm>
            <a:off x="4166216" y="3125895"/>
            <a:ext cx="339359" cy="339253"/>
            <a:chOff x="5642475" y="1435075"/>
            <a:chExt cx="481975" cy="481825"/>
          </a:xfrm>
        </p:grpSpPr>
        <p:sp>
          <p:nvSpPr>
            <p:cNvPr id="4788" name="Google Shape;4788;p4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9" name="Google Shape;4789;p4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0" name="Google Shape;4790;p4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1" name="Google Shape;4791;p47"/>
          <p:cNvGrpSpPr/>
          <p:nvPr/>
        </p:nvGrpSpPr>
        <p:grpSpPr>
          <a:xfrm>
            <a:off x="4580702" y="3125886"/>
            <a:ext cx="343759" cy="339271"/>
            <a:chOff x="6232000" y="1435050"/>
            <a:chExt cx="488225" cy="481850"/>
          </a:xfrm>
        </p:grpSpPr>
        <p:sp>
          <p:nvSpPr>
            <p:cNvPr id="4792" name="Google Shape;4792;p47"/>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47"/>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47"/>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47"/>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47"/>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47"/>
          <p:cNvGrpSpPr/>
          <p:nvPr/>
        </p:nvGrpSpPr>
        <p:grpSpPr>
          <a:xfrm>
            <a:off x="841438" y="3539545"/>
            <a:ext cx="299929" cy="337792"/>
            <a:chOff x="924450" y="2028975"/>
            <a:chExt cx="425975" cy="479750"/>
          </a:xfrm>
        </p:grpSpPr>
        <p:sp>
          <p:nvSpPr>
            <p:cNvPr id="4798" name="Google Shape;4798;p47"/>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47"/>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47"/>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1" name="Google Shape;4801;p47"/>
          <p:cNvGrpSpPr/>
          <p:nvPr/>
        </p:nvGrpSpPr>
        <p:grpSpPr>
          <a:xfrm>
            <a:off x="1653934" y="3559347"/>
            <a:ext cx="339306" cy="298186"/>
            <a:chOff x="2085450" y="2057100"/>
            <a:chExt cx="481900" cy="423500"/>
          </a:xfrm>
        </p:grpSpPr>
        <p:sp>
          <p:nvSpPr>
            <p:cNvPr id="4802" name="Google Shape;4802;p47"/>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47"/>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4" name="Google Shape;4804;p47"/>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5" name="Google Shape;4805;p47"/>
          <p:cNvGrpSpPr/>
          <p:nvPr/>
        </p:nvGrpSpPr>
        <p:grpSpPr>
          <a:xfrm>
            <a:off x="2081868" y="3582592"/>
            <a:ext cx="339306" cy="251698"/>
            <a:chOff x="2678275" y="2090100"/>
            <a:chExt cx="481900" cy="357475"/>
          </a:xfrm>
        </p:grpSpPr>
        <p:sp>
          <p:nvSpPr>
            <p:cNvPr id="4806" name="Google Shape;4806;p47"/>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47"/>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47"/>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47"/>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47"/>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1" name="Google Shape;4811;p47"/>
          <p:cNvGrpSpPr/>
          <p:nvPr/>
        </p:nvGrpSpPr>
        <p:grpSpPr>
          <a:xfrm>
            <a:off x="2559072" y="3594790"/>
            <a:ext cx="219345" cy="227301"/>
            <a:chOff x="3357325" y="2093500"/>
            <a:chExt cx="311525" cy="322825"/>
          </a:xfrm>
        </p:grpSpPr>
        <p:sp>
          <p:nvSpPr>
            <p:cNvPr id="4812" name="Google Shape;4812;p47"/>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47"/>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47"/>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15" name="Google Shape;4815;p47"/>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16" name="Google Shape;4816;p47"/>
          <p:cNvGrpSpPr/>
          <p:nvPr/>
        </p:nvGrpSpPr>
        <p:grpSpPr>
          <a:xfrm>
            <a:off x="3353262" y="3538814"/>
            <a:ext cx="292078" cy="339253"/>
            <a:chOff x="4492800" y="2027925"/>
            <a:chExt cx="414825" cy="481825"/>
          </a:xfrm>
        </p:grpSpPr>
        <p:sp>
          <p:nvSpPr>
            <p:cNvPr id="4817" name="Google Shape;4817;p47"/>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8" name="Google Shape;4818;p47"/>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9" name="Google Shape;4819;p47"/>
          <p:cNvGrpSpPr/>
          <p:nvPr/>
        </p:nvGrpSpPr>
        <p:grpSpPr>
          <a:xfrm>
            <a:off x="3752354" y="3538805"/>
            <a:ext cx="339200" cy="339271"/>
            <a:chOff x="5049725" y="2027900"/>
            <a:chExt cx="481750" cy="481850"/>
          </a:xfrm>
        </p:grpSpPr>
        <p:sp>
          <p:nvSpPr>
            <p:cNvPr id="4820" name="Google Shape;4820;p47"/>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1" name="Google Shape;4821;p47"/>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47"/>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47"/>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4" name="Google Shape;4824;p47"/>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5" name="Google Shape;4825;p47"/>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47"/>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47"/>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47"/>
          <p:cNvGrpSpPr/>
          <p:nvPr/>
        </p:nvGrpSpPr>
        <p:grpSpPr>
          <a:xfrm>
            <a:off x="4225950" y="3538893"/>
            <a:ext cx="219890" cy="339095"/>
            <a:chOff x="5726350" y="2028150"/>
            <a:chExt cx="312300" cy="481600"/>
          </a:xfrm>
        </p:grpSpPr>
        <p:sp>
          <p:nvSpPr>
            <p:cNvPr id="4829" name="Google Shape;4829;p47"/>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47"/>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47"/>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2" name="Google Shape;4832;p47"/>
          <p:cNvGrpSpPr/>
          <p:nvPr/>
        </p:nvGrpSpPr>
        <p:grpSpPr>
          <a:xfrm>
            <a:off x="4586141" y="3542000"/>
            <a:ext cx="332881" cy="332881"/>
            <a:chOff x="6239925" y="2032450"/>
            <a:chExt cx="472775" cy="472775"/>
          </a:xfrm>
        </p:grpSpPr>
        <p:sp>
          <p:nvSpPr>
            <p:cNvPr id="4833" name="Google Shape;4833;p47"/>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47"/>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5" name="Google Shape;4835;p47"/>
          <p:cNvGrpSpPr/>
          <p:nvPr/>
        </p:nvGrpSpPr>
        <p:grpSpPr>
          <a:xfrm>
            <a:off x="5035233" y="2364092"/>
            <a:ext cx="334641" cy="185425"/>
            <a:chOff x="903075" y="2730000"/>
            <a:chExt cx="475275" cy="263350"/>
          </a:xfrm>
        </p:grpSpPr>
        <p:sp>
          <p:nvSpPr>
            <p:cNvPr id="4836" name="Google Shape;4836;p47"/>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7" name="Google Shape;4837;p47"/>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47"/>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47"/>
          <p:cNvGrpSpPr/>
          <p:nvPr/>
        </p:nvGrpSpPr>
        <p:grpSpPr>
          <a:xfrm>
            <a:off x="1239624" y="3538814"/>
            <a:ext cx="339253" cy="339253"/>
            <a:chOff x="1492675" y="2027925"/>
            <a:chExt cx="481825" cy="481825"/>
          </a:xfrm>
        </p:grpSpPr>
        <p:sp>
          <p:nvSpPr>
            <p:cNvPr id="4840" name="Google Shape;4840;p47"/>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47"/>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47"/>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47"/>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47"/>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5" name="Google Shape;4845;p47"/>
          <p:cNvGrpSpPr/>
          <p:nvPr/>
        </p:nvGrpSpPr>
        <p:grpSpPr>
          <a:xfrm>
            <a:off x="5466000" y="2287178"/>
            <a:ext cx="339253" cy="339253"/>
            <a:chOff x="1492675" y="2620775"/>
            <a:chExt cx="481825" cy="481825"/>
          </a:xfrm>
        </p:grpSpPr>
        <p:sp>
          <p:nvSpPr>
            <p:cNvPr id="4846" name="Google Shape;4846;p47"/>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47"/>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48" name="Google Shape;4848;p47"/>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49" name="Google Shape;4849;p47"/>
          <p:cNvGrpSpPr/>
          <p:nvPr/>
        </p:nvGrpSpPr>
        <p:grpSpPr>
          <a:xfrm>
            <a:off x="6289754" y="2303161"/>
            <a:ext cx="333585" cy="307287"/>
            <a:chOff x="2682350" y="2643425"/>
            <a:chExt cx="473775" cy="436425"/>
          </a:xfrm>
        </p:grpSpPr>
        <p:sp>
          <p:nvSpPr>
            <p:cNvPr id="4850" name="Google Shape;4850;p47"/>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47"/>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47"/>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47"/>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47"/>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47"/>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47"/>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47"/>
          <p:cNvGrpSpPr/>
          <p:nvPr/>
        </p:nvGrpSpPr>
        <p:grpSpPr>
          <a:xfrm>
            <a:off x="6755243" y="2287178"/>
            <a:ext cx="238531" cy="339253"/>
            <a:chOff x="3342725" y="2620775"/>
            <a:chExt cx="338775" cy="481825"/>
          </a:xfrm>
        </p:grpSpPr>
        <p:sp>
          <p:nvSpPr>
            <p:cNvPr id="4858" name="Google Shape;4858;p47"/>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47"/>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47"/>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1" name="Google Shape;4861;p47"/>
          <p:cNvGrpSpPr/>
          <p:nvPr/>
        </p:nvGrpSpPr>
        <p:grpSpPr>
          <a:xfrm>
            <a:off x="7148994" y="2287178"/>
            <a:ext cx="278296" cy="339253"/>
            <a:chOff x="3907325" y="2620775"/>
            <a:chExt cx="395250" cy="481825"/>
          </a:xfrm>
        </p:grpSpPr>
        <p:sp>
          <p:nvSpPr>
            <p:cNvPr id="4862" name="Google Shape;4862;p47"/>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3" name="Google Shape;4863;p47"/>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47"/>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47"/>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47"/>
          <p:cNvGrpSpPr/>
          <p:nvPr/>
        </p:nvGrpSpPr>
        <p:grpSpPr>
          <a:xfrm>
            <a:off x="7542181" y="2297783"/>
            <a:ext cx="339253" cy="318042"/>
            <a:chOff x="4456875" y="2635825"/>
            <a:chExt cx="481825" cy="451700"/>
          </a:xfrm>
        </p:grpSpPr>
        <p:sp>
          <p:nvSpPr>
            <p:cNvPr id="4867" name="Google Shape;4867;p47"/>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47"/>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47"/>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47"/>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47"/>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47"/>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3" name="Google Shape;4873;p47"/>
          <p:cNvGrpSpPr/>
          <p:nvPr/>
        </p:nvGrpSpPr>
        <p:grpSpPr>
          <a:xfrm>
            <a:off x="7967105" y="2297783"/>
            <a:ext cx="339253" cy="318042"/>
            <a:chOff x="5049725" y="2635825"/>
            <a:chExt cx="481825" cy="451700"/>
          </a:xfrm>
        </p:grpSpPr>
        <p:sp>
          <p:nvSpPr>
            <p:cNvPr id="4874" name="Google Shape;4874;p47"/>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47"/>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6" name="Google Shape;4876;p47"/>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7" name="Google Shape;4877;p47"/>
          <p:cNvGrpSpPr/>
          <p:nvPr/>
        </p:nvGrpSpPr>
        <p:grpSpPr>
          <a:xfrm>
            <a:off x="2401355" y="3952243"/>
            <a:ext cx="338566" cy="338373"/>
            <a:chOff x="5643000" y="2621375"/>
            <a:chExt cx="480850" cy="480575"/>
          </a:xfrm>
        </p:grpSpPr>
        <p:sp>
          <p:nvSpPr>
            <p:cNvPr id="4878" name="Google Shape;4878;p47"/>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47"/>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0" name="Google Shape;4880;p47"/>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1" name="Google Shape;4881;p47"/>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47"/>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47"/>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47"/>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5" name="Google Shape;4885;p47"/>
          <p:cNvGrpSpPr/>
          <p:nvPr/>
        </p:nvGrpSpPr>
        <p:grpSpPr>
          <a:xfrm>
            <a:off x="4171048" y="3951803"/>
            <a:ext cx="339359" cy="339253"/>
            <a:chOff x="6235250" y="2620775"/>
            <a:chExt cx="481975" cy="481825"/>
          </a:xfrm>
        </p:grpSpPr>
        <p:sp>
          <p:nvSpPr>
            <p:cNvPr id="4886" name="Google Shape;4886;p47"/>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7" name="Google Shape;4887;p47"/>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47"/>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47"/>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0" name="Google Shape;4890;p47"/>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1" name="Google Shape;4891;p47"/>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2" name="Google Shape;4892;p47"/>
          <p:cNvGrpSpPr/>
          <p:nvPr/>
        </p:nvGrpSpPr>
        <p:grpSpPr>
          <a:xfrm>
            <a:off x="5465078" y="2711317"/>
            <a:ext cx="341101" cy="339253"/>
            <a:chOff x="1535000" y="3223325"/>
            <a:chExt cx="484450" cy="481825"/>
          </a:xfrm>
        </p:grpSpPr>
        <p:sp>
          <p:nvSpPr>
            <p:cNvPr id="4893" name="Google Shape;4893;p47"/>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4" name="Google Shape;4894;p47"/>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5" name="Google Shape;4895;p47"/>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6" name="Google Shape;4896;p47"/>
          <p:cNvGrpSpPr/>
          <p:nvPr/>
        </p:nvGrpSpPr>
        <p:grpSpPr>
          <a:xfrm>
            <a:off x="5872645" y="2746618"/>
            <a:ext cx="339253" cy="268649"/>
            <a:chOff x="2085525" y="3263750"/>
            <a:chExt cx="481825" cy="381550"/>
          </a:xfrm>
        </p:grpSpPr>
        <p:sp>
          <p:nvSpPr>
            <p:cNvPr id="4897" name="Google Shape;4897;p47"/>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47"/>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9" name="Google Shape;4899;p47"/>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0" name="Google Shape;4900;p47"/>
          <p:cNvGrpSpPr/>
          <p:nvPr/>
        </p:nvGrpSpPr>
        <p:grpSpPr>
          <a:xfrm>
            <a:off x="6704407" y="2711308"/>
            <a:ext cx="340204" cy="339271"/>
            <a:chOff x="3270450" y="3213625"/>
            <a:chExt cx="483175" cy="481850"/>
          </a:xfrm>
        </p:grpSpPr>
        <p:sp>
          <p:nvSpPr>
            <p:cNvPr id="4901" name="Google Shape;4901;p47"/>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47"/>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47"/>
          <p:cNvGrpSpPr/>
          <p:nvPr/>
        </p:nvGrpSpPr>
        <p:grpSpPr>
          <a:xfrm>
            <a:off x="7203676" y="2711317"/>
            <a:ext cx="168931" cy="339253"/>
            <a:chOff x="3984950" y="3213600"/>
            <a:chExt cx="239925" cy="481825"/>
          </a:xfrm>
        </p:grpSpPr>
        <p:sp>
          <p:nvSpPr>
            <p:cNvPr id="4904" name="Google Shape;4904;p47"/>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47"/>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06" name="Google Shape;4906;p47"/>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7" name="Google Shape;4907;p47"/>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8" name="Google Shape;4908;p47"/>
          <p:cNvGrpSpPr/>
          <p:nvPr/>
        </p:nvGrpSpPr>
        <p:grpSpPr>
          <a:xfrm>
            <a:off x="1938873" y="3981487"/>
            <a:ext cx="355218" cy="279880"/>
            <a:chOff x="5629975" y="3255775"/>
            <a:chExt cx="504500" cy="397500"/>
          </a:xfrm>
        </p:grpSpPr>
        <p:sp>
          <p:nvSpPr>
            <p:cNvPr id="4909" name="Google Shape;4909;p47"/>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0" name="Google Shape;4910;p47"/>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1" name="Google Shape;4911;p47"/>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47"/>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47"/>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47"/>
          <p:cNvGrpSpPr/>
          <p:nvPr/>
        </p:nvGrpSpPr>
        <p:grpSpPr>
          <a:xfrm>
            <a:off x="3723529" y="3981593"/>
            <a:ext cx="340256" cy="279669"/>
            <a:chOff x="6234950" y="3255925"/>
            <a:chExt cx="483250" cy="397200"/>
          </a:xfrm>
        </p:grpSpPr>
        <p:sp>
          <p:nvSpPr>
            <p:cNvPr id="4915" name="Google Shape;4915;p47"/>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47"/>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47"/>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47"/>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47"/>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47"/>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1" name="Google Shape;4921;p47"/>
          <p:cNvGrpSpPr/>
          <p:nvPr/>
        </p:nvGrpSpPr>
        <p:grpSpPr>
          <a:xfrm>
            <a:off x="5043532" y="3125970"/>
            <a:ext cx="318042" cy="339253"/>
            <a:chOff x="914900" y="3806450"/>
            <a:chExt cx="451700" cy="481825"/>
          </a:xfrm>
        </p:grpSpPr>
        <p:sp>
          <p:nvSpPr>
            <p:cNvPr id="4922" name="Google Shape;4922;p47"/>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3" name="Google Shape;4923;p47"/>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4" name="Google Shape;4924;p47"/>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5" name="Google Shape;4925;p47"/>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47"/>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7" name="Google Shape;4927;p47"/>
          <p:cNvGrpSpPr/>
          <p:nvPr/>
        </p:nvGrpSpPr>
        <p:grpSpPr>
          <a:xfrm>
            <a:off x="5462454" y="3125785"/>
            <a:ext cx="346347" cy="339623"/>
            <a:chOff x="1490050" y="3805975"/>
            <a:chExt cx="491900" cy="482350"/>
          </a:xfrm>
        </p:grpSpPr>
        <p:sp>
          <p:nvSpPr>
            <p:cNvPr id="4928" name="Google Shape;4928;p47"/>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47"/>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47"/>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47"/>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47"/>
          <p:cNvGrpSpPr/>
          <p:nvPr/>
        </p:nvGrpSpPr>
        <p:grpSpPr>
          <a:xfrm>
            <a:off x="5886322" y="3125970"/>
            <a:ext cx="311899" cy="339253"/>
            <a:chOff x="2104275" y="3806450"/>
            <a:chExt cx="442975" cy="481825"/>
          </a:xfrm>
        </p:grpSpPr>
        <p:sp>
          <p:nvSpPr>
            <p:cNvPr id="4933" name="Google Shape;4933;p47"/>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47"/>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5" name="Google Shape;4935;p47"/>
          <p:cNvGrpSpPr/>
          <p:nvPr/>
        </p:nvGrpSpPr>
        <p:grpSpPr>
          <a:xfrm>
            <a:off x="6309839" y="3125970"/>
            <a:ext cx="293416" cy="339253"/>
            <a:chOff x="2710875" y="3806450"/>
            <a:chExt cx="416725" cy="481825"/>
          </a:xfrm>
        </p:grpSpPr>
        <p:sp>
          <p:nvSpPr>
            <p:cNvPr id="4936" name="Google Shape;4936;p47"/>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7" name="Google Shape;4937;p47"/>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8" name="Google Shape;4938;p47"/>
          <p:cNvGrpSpPr/>
          <p:nvPr/>
        </p:nvGrpSpPr>
        <p:grpSpPr>
          <a:xfrm>
            <a:off x="6704883" y="3166412"/>
            <a:ext cx="339253" cy="258369"/>
            <a:chOff x="3271200" y="3863875"/>
            <a:chExt cx="481825" cy="366950"/>
          </a:xfrm>
        </p:grpSpPr>
        <p:sp>
          <p:nvSpPr>
            <p:cNvPr id="4939" name="Google Shape;4939;p47"/>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47"/>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47"/>
          <p:cNvGrpSpPr/>
          <p:nvPr/>
        </p:nvGrpSpPr>
        <p:grpSpPr>
          <a:xfrm>
            <a:off x="7140377" y="3126199"/>
            <a:ext cx="295528" cy="338795"/>
            <a:chOff x="3895050" y="3806775"/>
            <a:chExt cx="419725" cy="481175"/>
          </a:xfrm>
        </p:grpSpPr>
        <p:sp>
          <p:nvSpPr>
            <p:cNvPr id="4942" name="Google Shape;4942;p47"/>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47"/>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4" name="Google Shape;4944;p47"/>
          <p:cNvGrpSpPr/>
          <p:nvPr/>
        </p:nvGrpSpPr>
        <p:grpSpPr>
          <a:xfrm>
            <a:off x="7543659" y="3125979"/>
            <a:ext cx="336296" cy="339235"/>
            <a:chOff x="4464775" y="3806475"/>
            <a:chExt cx="477625" cy="481800"/>
          </a:xfrm>
        </p:grpSpPr>
        <p:sp>
          <p:nvSpPr>
            <p:cNvPr id="4945" name="Google Shape;4945;p47"/>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47"/>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47"/>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47"/>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47"/>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47"/>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1" name="Google Shape;4951;p47"/>
          <p:cNvGrpSpPr/>
          <p:nvPr/>
        </p:nvGrpSpPr>
        <p:grpSpPr>
          <a:xfrm>
            <a:off x="7967105" y="3125970"/>
            <a:ext cx="339253" cy="339253"/>
            <a:chOff x="5049725" y="3806450"/>
            <a:chExt cx="481825" cy="481825"/>
          </a:xfrm>
        </p:grpSpPr>
        <p:sp>
          <p:nvSpPr>
            <p:cNvPr id="4952" name="Google Shape;4952;p47"/>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3" name="Google Shape;4953;p47"/>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47"/>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5" name="Google Shape;4955;p47"/>
          <p:cNvGrpSpPr/>
          <p:nvPr/>
        </p:nvGrpSpPr>
        <p:grpSpPr>
          <a:xfrm>
            <a:off x="1492357" y="3951798"/>
            <a:ext cx="339253" cy="339253"/>
            <a:chOff x="5651375" y="3806450"/>
            <a:chExt cx="481825" cy="481825"/>
          </a:xfrm>
        </p:grpSpPr>
        <p:sp>
          <p:nvSpPr>
            <p:cNvPr id="4956" name="Google Shape;4956;p47"/>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47"/>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47"/>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47"/>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47"/>
          <p:cNvGrpSpPr/>
          <p:nvPr/>
        </p:nvGrpSpPr>
        <p:grpSpPr>
          <a:xfrm>
            <a:off x="3317763" y="3953787"/>
            <a:ext cx="298503" cy="335275"/>
            <a:chOff x="6264300" y="3809300"/>
            <a:chExt cx="423950" cy="476175"/>
          </a:xfrm>
        </p:grpSpPr>
        <p:sp>
          <p:nvSpPr>
            <p:cNvPr id="4961" name="Google Shape;4961;p47"/>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47"/>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47"/>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4" name="Google Shape;4964;p47"/>
          <p:cNvGrpSpPr/>
          <p:nvPr/>
        </p:nvGrpSpPr>
        <p:grpSpPr>
          <a:xfrm>
            <a:off x="5032267" y="3538881"/>
            <a:ext cx="340573" cy="339271"/>
            <a:chOff x="898875" y="4399275"/>
            <a:chExt cx="483700" cy="481850"/>
          </a:xfrm>
        </p:grpSpPr>
        <p:sp>
          <p:nvSpPr>
            <p:cNvPr id="4965" name="Google Shape;4965;p47"/>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47"/>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47"/>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8" name="Google Shape;4968;p47"/>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47"/>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47"/>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1" name="Google Shape;4971;p47"/>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2" name="Google Shape;4972;p47"/>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3" name="Google Shape;4973;p47"/>
          <p:cNvGrpSpPr/>
          <p:nvPr/>
        </p:nvGrpSpPr>
        <p:grpSpPr>
          <a:xfrm>
            <a:off x="5466000" y="3554133"/>
            <a:ext cx="339253" cy="308765"/>
            <a:chOff x="1492675" y="4420975"/>
            <a:chExt cx="481825" cy="438525"/>
          </a:xfrm>
        </p:grpSpPr>
        <p:sp>
          <p:nvSpPr>
            <p:cNvPr id="4974" name="Google Shape;4974;p47"/>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5" name="Google Shape;4975;p47"/>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6" name="Google Shape;4976;p47"/>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47"/>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8" name="Google Shape;4978;p47"/>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9" name="Google Shape;4979;p47"/>
          <p:cNvGrpSpPr/>
          <p:nvPr/>
        </p:nvGrpSpPr>
        <p:grpSpPr>
          <a:xfrm>
            <a:off x="5870982" y="3539558"/>
            <a:ext cx="342580" cy="337915"/>
            <a:chOff x="2084100" y="4400250"/>
            <a:chExt cx="486550" cy="479925"/>
          </a:xfrm>
        </p:grpSpPr>
        <p:sp>
          <p:nvSpPr>
            <p:cNvPr id="4980" name="Google Shape;4980;p47"/>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47"/>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47"/>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3" name="Google Shape;4983;p47"/>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4" name="Google Shape;4984;p47"/>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47"/>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6" name="Google Shape;4986;p47"/>
          <p:cNvGrpSpPr/>
          <p:nvPr/>
        </p:nvGrpSpPr>
        <p:grpSpPr>
          <a:xfrm>
            <a:off x="6307462" y="3538907"/>
            <a:ext cx="298169" cy="339218"/>
            <a:chOff x="2707950" y="4399325"/>
            <a:chExt cx="423475" cy="481775"/>
          </a:xfrm>
        </p:grpSpPr>
        <p:sp>
          <p:nvSpPr>
            <p:cNvPr id="4987" name="Google Shape;4987;p47"/>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47"/>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9" name="Google Shape;4989;p47"/>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47"/>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47"/>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47"/>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47"/>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47"/>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47"/>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6" name="Google Shape;4996;p47"/>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7" name="Google Shape;4997;p47"/>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47"/>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9" name="Google Shape;4999;p47"/>
          <p:cNvGrpSpPr/>
          <p:nvPr/>
        </p:nvGrpSpPr>
        <p:grpSpPr>
          <a:xfrm>
            <a:off x="6736981" y="3538881"/>
            <a:ext cx="275057" cy="339271"/>
            <a:chOff x="3330525" y="4399275"/>
            <a:chExt cx="390650" cy="481850"/>
          </a:xfrm>
        </p:grpSpPr>
        <p:sp>
          <p:nvSpPr>
            <p:cNvPr id="5000" name="Google Shape;5000;p47"/>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47"/>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2" name="Google Shape;5002;p47"/>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3" name="Google Shape;5003;p47"/>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47"/>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47"/>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47"/>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47"/>
          <p:cNvGrpSpPr/>
          <p:nvPr/>
        </p:nvGrpSpPr>
        <p:grpSpPr>
          <a:xfrm>
            <a:off x="7161510" y="3538890"/>
            <a:ext cx="253265" cy="339253"/>
            <a:chOff x="3938800" y="4399275"/>
            <a:chExt cx="359700" cy="481825"/>
          </a:xfrm>
        </p:grpSpPr>
        <p:sp>
          <p:nvSpPr>
            <p:cNvPr id="5008" name="Google Shape;5008;p47"/>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47"/>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0" name="Google Shape;5010;p47"/>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1" name="Google Shape;5011;p47"/>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47"/>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47"/>
          <p:cNvGrpSpPr/>
          <p:nvPr/>
        </p:nvGrpSpPr>
        <p:grpSpPr>
          <a:xfrm>
            <a:off x="7632288" y="3538890"/>
            <a:ext cx="159039" cy="339253"/>
            <a:chOff x="4584850" y="4399275"/>
            <a:chExt cx="225875" cy="481825"/>
          </a:xfrm>
        </p:grpSpPr>
        <p:sp>
          <p:nvSpPr>
            <p:cNvPr id="5014" name="Google Shape;5014;p47"/>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47"/>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16" name="Google Shape;5016;p47"/>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17" name="Google Shape;5017;p47"/>
          <p:cNvGrpSpPr/>
          <p:nvPr/>
        </p:nvGrpSpPr>
        <p:grpSpPr>
          <a:xfrm>
            <a:off x="1045841" y="3951795"/>
            <a:ext cx="339253" cy="339253"/>
            <a:chOff x="5642550" y="4399275"/>
            <a:chExt cx="481825" cy="481825"/>
          </a:xfrm>
        </p:grpSpPr>
        <p:sp>
          <p:nvSpPr>
            <p:cNvPr id="5018" name="Google Shape;5018;p47"/>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9" name="Google Shape;5019;p47"/>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0" name="Google Shape;5020;p47"/>
          <p:cNvGrpSpPr/>
          <p:nvPr/>
        </p:nvGrpSpPr>
        <p:grpSpPr>
          <a:xfrm>
            <a:off x="2847184" y="3963703"/>
            <a:ext cx="363316" cy="315437"/>
            <a:chOff x="6218300" y="4416175"/>
            <a:chExt cx="516000" cy="448000"/>
          </a:xfrm>
        </p:grpSpPr>
        <p:sp>
          <p:nvSpPr>
            <p:cNvPr id="5021" name="Google Shape;5021;p47"/>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47"/>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47"/>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4" name="Google Shape;5024;p47"/>
          <p:cNvGrpSpPr/>
          <p:nvPr/>
        </p:nvGrpSpPr>
        <p:grpSpPr>
          <a:xfrm>
            <a:off x="5957218" y="3951792"/>
            <a:ext cx="339253" cy="339253"/>
            <a:chOff x="899850" y="4992125"/>
            <a:chExt cx="481825" cy="481825"/>
          </a:xfrm>
        </p:grpSpPr>
        <p:sp>
          <p:nvSpPr>
            <p:cNvPr id="5025" name="Google Shape;5025;p47"/>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6" name="Google Shape;5026;p47"/>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47"/>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8" name="Google Shape;5028;p47"/>
          <p:cNvGrpSpPr/>
          <p:nvPr/>
        </p:nvGrpSpPr>
        <p:grpSpPr>
          <a:xfrm>
            <a:off x="5510702" y="3951792"/>
            <a:ext cx="339253" cy="339253"/>
            <a:chOff x="1492675" y="4992125"/>
            <a:chExt cx="481825" cy="481825"/>
          </a:xfrm>
        </p:grpSpPr>
        <p:sp>
          <p:nvSpPr>
            <p:cNvPr id="5029" name="Google Shape;5029;p47"/>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0" name="Google Shape;5030;p47"/>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1" name="Google Shape;5031;p47"/>
          <p:cNvGrpSpPr/>
          <p:nvPr/>
        </p:nvGrpSpPr>
        <p:grpSpPr>
          <a:xfrm>
            <a:off x="5064186" y="3951792"/>
            <a:ext cx="339253" cy="339253"/>
            <a:chOff x="2085525" y="4992125"/>
            <a:chExt cx="481825" cy="481825"/>
          </a:xfrm>
        </p:grpSpPr>
        <p:sp>
          <p:nvSpPr>
            <p:cNvPr id="5032" name="Google Shape;5032;p47"/>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47"/>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4" name="Google Shape;5034;p47"/>
          <p:cNvGrpSpPr/>
          <p:nvPr/>
        </p:nvGrpSpPr>
        <p:grpSpPr>
          <a:xfrm>
            <a:off x="6850408" y="3951792"/>
            <a:ext cx="339253" cy="339253"/>
            <a:chOff x="2678350" y="4992125"/>
            <a:chExt cx="481825" cy="481825"/>
          </a:xfrm>
        </p:grpSpPr>
        <p:sp>
          <p:nvSpPr>
            <p:cNvPr id="5035" name="Google Shape;5035;p47"/>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6" name="Google Shape;5036;p47"/>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47"/>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8" name="Google Shape;5038;p47"/>
          <p:cNvGrpSpPr/>
          <p:nvPr/>
        </p:nvGrpSpPr>
        <p:grpSpPr>
          <a:xfrm>
            <a:off x="4617670" y="3951792"/>
            <a:ext cx="339253" cy="339253"/>
            <a:chOff x="3271200" y="4992125"/>
            <a:chExt cx="481825" cy="481825"/>
          </a:xfrm>
        </p:grpSpPr>
        <p:sp>
          <p:nvSpPr>
            <p:cNvPr id="5039" name="Google Shape;5039;p47"/>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0" name="Google Shape;5040;p47"/>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47"/>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2" name="Google Shape;5042;p47"/>
          <p:cNvGrpSpPr/>
          <p:nvPr/>
        </p:nvGrpSpPr>
        <p:grpSpPr>
          <a:xfrm>
            <a:off x="7296924" y="3952822"/>
            <a:ext cx="339411" cy="337193"/>
            <a:chOff x="3863900" y="4993625"/>
            <a:chExt cx="482050" cy="478900"/>
          </a:xfrm>
        </p:grpSpPr>
        <p:sp>
          <p:nvSpPr>
            <p:cNvPr id="5043" name="Google Shape;5043;p47"/>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47"/>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47"/>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47"/>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7" name="Google Shape;5047;p47"/>
          <p:cNvGrpSpPr/>
          <p:nvPr/>
        </p:nvGrpSpPr>
        <p:grpSpPr>
          <a:xfrm>
            <a:off x="7743599" y="3952822"/>
            <a:ext cx="339411" cy="337193"/>
            <a:chOff x="4456725" y="4993625"/>
            <a:chExt cx="482050" cy="478900"/>
          </a:xfrm>
        </p:grpSpPr>
        <p:sp>
          <p:nvSpPr>
            <p:cNvPr id="5048" name="Google Shape;5048;p47"/>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9" name="Google Shape;5049;p47"/>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47"/>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47"/>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2" name="Google Shape;5052;p47"/>
          <p:cNvGrpSpPr/>
          <p:nvPr/>
        </p:nvGrpSpPr>
        <p:grpSpPr>
          <a:xfrm>
            <a:off x="6403734" y="3952813"/>
            <a:ext cx="339411" cy="337211"/>
            <a:chOff x="5049575" y="4993600"/>
            <a:chExt cx="482050" cy="478925"/>
          </a:xfrm>
        </p:grpSpPr>
        <p:sp>
          <p:nvSpPr>
            <p:cNvPr id="5053" name="Google Shape;5053;p47"/>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4" name="Google Shape;5054;p47"/>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5" name="Google Shape;5055;p47"/>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47"/>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57" name="Google Shape;5057;p47"/>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058" name="Google Shape;5058;p4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5062"/>
        <p:cNvGrpSpPr/>
        <p:nvPr/>
      </p:nvGrpSpPr>
      <p:grpSpPr>
        <a:xfrm>
          <a:off x="0" y="0"/>
          <a:ext cx="0" cy="0"/>
          <a:chOff x="0" y="0"/>
          <a:chExt cx="0" cy="0"/>
        </a:xfrm>
      </p:grpSpPr>
      <p:grpSp>
        <p:nvGrpSpPr>
          <p:cNvPr id="5063" name="Google Shape;5063;p48"/>
          <p:cNvGrpSpPr/>
          <p:nvPr/>
        </p:nvGrpSpPr>
        <p:grpSpPr>
          <a:xfrm>
            <a:off x="856199" y="1311179"/>
            <a:ext cx="322099" cy="370529"/>
            <a:chOff x="-42971725" y="3217825"/>
            <a:chExt cx="275675" cy="317125"/>
          </a:xfrm>
        </p:grpSpPr>
        <p:sp>
          <p:nvSpPr>
            <p:cNvPr id="5064" name="Google Shape;5064;p4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48"/>
          <p:cNvGrpSpPr/>
          <p:nvPr/>
        </p:nvGrpSpPr>
        <p:grpSpPr>
          <a:xfrm>
            <a:off x="828113" y="1779835"/>
            <a:ext cx="378270" cy="337551"/>
            <a:chOff x="-42996150" y="3612600"/>
            <a:chExt cx="323750" cy="288900"/>
          </a:xfrm>
        </p:grpSpPr>
        <p:sp>
          <p:nvSpPr>
            <p:cNvPr id="5068" name="Google Shape;5068;p4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48"/>
          <p:cNvGrpSpPr/>
          <p:nvPr/>
        </p:nvGrpSpPr>
        <p:grpSpPr>
          <a:xfrm>
            <a:off x="830874" y="2189205"/>
            <a:ext cx="372749" cy="370909"/>
            <a:chOff x="-42994575" y="3950300"/>
            <a:chExt cx="319025" cy="317450"/>
          </a:xfrm>
        </p:grpSpPr>
        <p:sp>
          <p:nvSpPr>
            <p:cNvPr id="5072" name="Google Shape;5072;p4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48"/>
          <p:cNvGrpSpPr/>
          <p:nvPr/>
        </p:nvGrpSpPr>
        <p:grpSpPr>
          <a:xfrm>
            <a:off x="2984269" y="1336037"/>
            <a:ext cx="371785" cy="370879"/>
            <a:chOff x="-41111350" y="3239100"/>
            <a:chExt cx="318200" cy="317425"/>
          </a:xfrm>
        </p:grpSpPr>
        <p:sp>
          <p:nvSpPr>
            <p:cNvPr id="5076" name="Google Shape;5076;p4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48"/>
          <p:cNvGrpSpPr/>
          <p:nvPr/>
        </p:nvGrpSpPr>
        <p:grpSpPr>
          <a:xfrm>
            <a:off x="2980588" y="1771568"/>
            <a:ext cx="379146" cy="370967"/>
            <a:chOff x="-41117650" y="3605525"/>
            <a:chExt cx="324500" cy="317500"/>
          </a:xfrm>
        </p:grpSpPr>
        <p:sp>
          <p:nvSpPr>
            <p:cNvPr id="5081" name="Google Shape;5081;p4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48"/>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48"/>
          <p:cNvGrpSpPr/>
          <p:nvPr/>
        </p:nvGrpSpPr>
        <p:grpSpPr>
          <a:xfrm>
            <a:off x="1806843" y="2663092"/>
            <a:ext cx="216271" cy="371814"/>
            <a:chOff x="-39205300" y="3220175"/>
            <a:chExt cx="185100" cy="318225"/>
          </a:xfrm>
        </p:grpSpPr>
        <p:sp>
          <p:nvSpPr>
            <p:cNvPr id="5086" name="Google Shape;5086;p4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48"/>
          <p:cNvGrpSpPr/>
          <p:nvPr/>
        </p:nvGrpSpPr>
        <p:grpSpPr>
          <a:xfrm>
            <a:off x="1772370" y="3123163"/>
            <a:ext cx="300016" cy="369273"/>
            <a:chOff x="-39248625" y="3588600"/>
            <a:chExt cx="256775" cy="316050"/>
          </a:xfrm>
        </p:grpSpPr>
        <p:sp>
          <p:nvSpPr>
            <p:cNvPr id="5089" name="Google Shape;5089;p4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48"/>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8"/>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3" name="Google Shape;5093;p48"/>
          <p:cNvGrpSpPr/>
          <p:nvPr/>
        </p:nvGrpSpPr>
        <p:grpSpPr>
          <a:xfrm>
            <a:off x="1223084" y="1311179"/>
            <a:ext cx="429504" cy="370879"/>
            <a:chOff x="-42651700" y="3217825"/>
            <a:chExt cx="367600" cy="317425"/>
          </a:xfrm>
        </p:grpSpPr>
        <p:sp>
          <p:nvSpPr>
            <p:cNvPr id="5094" name="Google Shape;5094;p4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4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4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4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48"/>
          <p:cNvGrpSpPr/>
          <p:nvPr/>
        </p:nvGrpSpPr>
        <p:grpSpPr>
          <a:xfrm>
            <a:off x="1258516" y="1750829"/>
            <a:ext cx="358640" cy="363226"/>
            <a:chOff x="-42617300" y="3587775"/>
            <a:chExt cx="306950" cy="310875"/>
          </a:xfrm>
        </p:grpSpPr>
        <p:sp>
          <p:nvSpPr>
            <p:cNvPr id="5099" name="Google Shape;5099;p4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4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1" name="Google Shape;5101;p48"/>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2" name="Google Shape;5102;p48"/>
          <p:cNvGrpSpPr/>
          <p:nvPr/>
        </p:nvGrpSpPr>
        <p:grpSpPr>
          <a:xfrm>
            <a:off x="3430343" y="1335569"/>
            <a:ext cx="376926" cy="370324"/>
            <a:chOff x="-40748275" y="3238700"/>
            <a:chExt cx="322600" cy="316950"/>
          </a:xfrm>
        </p:grpSpPr>
        <p:sp>
          <p:nvSpPr>
            <p:cNvPr id="5103" name="Google Shape;5103;p4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4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4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4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4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48"/>
          <p:cNvGrpSpPr/>
          <p:nvPr/>
        </p:nvGrpSpPr>
        <p:grpSpPr>
          <a:xfrm>
            <a:off x="3432899" y="1803553"/>
            <a:ext cx="371814" cy="338690"/>
            <a:chOff x="-40745125" y="3632900"/>
            <a:chExt cx="318225" cy="289875"/>
          </a:xfrm>
        </p:grpSpPr>
        <p:sp>
          <p:nvSpPr>
            <p:cNvPr id="5110" name="Google Shape;5110;p4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4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4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4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48"/>
          <p:cNvGrpSpPr/>
          <p:nvPr/>
        </p:nvGrpSpPr>
        <p:grpSpPr>
          <a:xfrm>
            <a:off x="3437047" y="2214764"/>
            <a:ext cx="363518" cy="370178"/>
            <a:chOff x="-40742750" y="3972175"/>
            <a:chExt cx="311125" cy="316825"/>
          </a:xfrm>
        </p:grpSpPr>
        <p:sp>
          <p:nvSpPr>
            <p:cNvPr id="5118" name="Google Shape;5118;p4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4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48"/>
          <p:cNvGrpSpPr/>
          <p:nvPr/>
        </p:nvGrpSpPr>
        <p:grpSpPr>
          <a:xfrm>
            <a:off x="2219708" y="2664932"/>
            <a:ext cx="266892" cy="369974"/>
            <a:chOff x="-38860325" y="3221750"/>
            <a:chExt cx="228425" cy="316650"/>
          </a:xfrm>
        </p:grpSpPr>
        <p:sp>
          <p:nvSpPr>
            <p:cNvPr id="5121" name="Google Shape;5121;p4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4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48"/>
          <p:cNvGrpSpPr/>
          <p:nvPr/>
        </p:nvGrpSpPr>
        <p:grpSpPr>
          <a:xfrm>
            <a:off x="2170515" y="3126989"/>
            <a:ext cx="380081" cy="367111"/>
            <a:chOff x="-38905225" y="3591875"/>
            <a:chExt cx="325300" cy="314200"/>
          </a:xfrm>
        </p:grpSpPr>
        <p:sp>
          <p:nvSpPr>
            <p:cNvPr id="5126" name="Google Shape;5126;p4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4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9" name="Google Shape;5129;p48"/>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0" name="Google Shape;5130;p48"/>
          <p:cNvGrpSpPr/>
          <p:nvPr/>
        </p:nvGrpSpPr>
        <p:grpSpPr>
          <a:xfrm>
            <a:off x="3977265" y="3112069"/>
            <a:ext cx="290815" cy="369740"/>
            <a:chOff x="-37370925" y="3579105"/>
            <a:chExt cx="248900" cy="316450"/>
          </a:xfrm>
        </p:grpSpPr>
        <p:sp>
          <p:nvSpPr>
            <p:cNvPr id="5131" name="Google Shape;5131;p4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3" name="Google Shape;5133;p48"/>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8"/>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5" name="Google Shape;5135;p48"/>
          <p:cNvGrpSpPr/>
          <p:nvPr/>
        </p:nvGrpSpPr>
        <p:grpSpPr>
          <a:xfrm>
            <a:off x="1670640" y="2190140"/>
            <a:ext cx="371814" cy="369974"/>
            <a:chOff x="-42259725" y="3951100"/>
            <a:chExt cx="318225" cy="316650"/>
          </a:xfrm>
        </p:grpSpPr>
        <p:sp>
          <p:nvSpPr>
            <p:cNvPr id="5136" name="Google Shape;5136;p4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48"/>
          <p:cNvGrpSpPr/>
          <p:nvPr/>
        </p:nvGrpSpPr>
        <p:grpSpPr>
          <a:xfrm>
            <a:off x="3869002" y="1369161"/>
            <a:ext cx="370879" cy="337755"/>
            <a:chOff x="-40378075" y="3267450"/>
            <a:chExt cx="317425" cy="289075"/>
          </a:xfrm>
        </p:grpSpPr>
        <p:sp>
          <p:nvSpPr>
            <p:cNvPr id="5139" name="Google Shape;5139;p4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4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48"/>
          <p:cNvGrpSpPr/>
          <p:nvPr/>
        </p:nvGrpSpPr>
        <p:grpSpPr>
          <a:xfrm>
            <a:off x="3872668" y="1770429"/>
            <a:ext cx="363548" cy="369974"/>
            <a:chOff x="-40372575" y="3604550"/>
            <a:chExt cx="311150" cy="316650"/>
          </a:xfrm>
        </p:grpSpPr>
        <p:sp>
          <p:nvSpPr>
            <p:cNvPr id="5144" name="Google Shape;5144;p4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7" name="Google Shape;5147;p48"/>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8" name="Google Shape;5148;p48"/>
          <p:cNvGrpSpPr/>
          <p:nvPr/>
        </p:nvGrpSpPr>
        <p:grpSpPr>
          <a:xfrm>
            <a:off x="2596617" y="2663092"/>
            <a:ext cx="399038" cy="372165"/>
            <a:chOff x="-38542250" y="3220175"/>
            <a:chExt cx="341525" cy="318525"/>
          </a:xfrm>
        </p:grpSpPr>
        <p:sp>
          <p:nvSpPr>
            <p:cNvPr id="5149" name="Google Shape;5149;p4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4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48"/>
          <p:cNvGrpSpPr/>
          <p:nvPr/>
        </p:nvGrpSpPr>
        <p:grpSpPr>
          <a:xfrm>
            <a:off x="2618549" y="3122462"/>
            <a:ext cx="369974" cy="369068"/>
            <a:chOff x="-38537400" y="3588000"/>
            <a:chExt cx="316650" cy="315875"/>
          </a:xfrm>
        </p:grpSpPr>
        <p:sp>
          <p:nvSpPr>
            <p:cNvPr id="5153" name="Google Shape;5153;p4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4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48"/>
          <p:cNvGrpSpPr/>
          <p:nvPr/>
        </p:nvGrpSpPr>
        <p:grpSpPr>
          <a:xfrm>
            <a:off x="2617629" y="3579991"/>
            <a:ext cx="371814" cy="369974"/>
            <a:chOff x="-38538975" y="3954250"/>
            <a:chExt cx="318225" cy="316650"/>
          </a:xfrm>
        </p:grpSpPr>
        <p:sp>
          <p:nvSpPr>
            <p:cNvPr id="5158" name="Google Shape;5158;p4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48"/>
          <p:cNvGrpSpPr/>
          <p:nvPr/>
        </p:nvGrpSpPr>
        <p:grpSpPr>
          <a:xfrm>
            <a:off x="3934941" y="3574918"/>
            <a:ext cx="375465" cy="371814"/>
            <a:chOff x="-37385100" y="3949908"/>
            <a:chExt cx="321350" cy="318225"/>
          </a:xfrm>
        </p:grpSpPr>
        <p:sp>
          <p:nvSpPr>
            <p:cNvPr id="5161" name="Google Shape;5161;p4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4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48"/>
          <p:cNvGrpSpPr/>
          <p:nvPr/>
        </p:nvGrpSpPr>
        <p:grpSpPr>
          <a:xfrm>
            <a:off x="2110600" y="1310478"/>
            <a:ext cx="370909" cy="370675"/>
            <a:chOff x="-41895050" y="3217225"/>
            <a:chExt cx="317450" cy="317250"/>
          </a:xfrm>
        </p:grpSpPr>
        <p:sp>
          <p:nvSpPr>
            <p:cNvPr id="5164" name="Google Shape;5164;p4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4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4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48"/>
          <p:cNvGrpSpPr/>
          <p:nvPr/>
        </p:nvGrpSpPr>
        <p:grpSpPr>
          <a:xfrm>
            <a:off x="2110148" y="1747412"/>
            <a:ext cx="371814" cy="369974"/>
            <a:chOff x="-41893475" y="3584850"/>
            <a:chExt cx="318225" cy="316650"/>
          </a:xfrm>
        </p:grpSpPr>
        <p:sp>
          <p:nvSpPr>
            <p:cNvPr id="5170" name="Google Shape;5170;p4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4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4" name="Google Shape;5174;p48"/>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48"/>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6" name="Google Shape;5176;p48"/>
          <p:cNvGrpSpPr/>
          <p:nvPr/>
        </p:nvGrpSpPr>
        <p:grpSpPr>
          <a:xfrm>
            <a:off x="880176" y="3142704"/>
            <a:ext cx="337522" cy="370909"/>
            <a:chOff x="-39998250" y="3605325"/>
            <a:chExt cx="288875" cy="317450"/>
          </a:xfrm>
        </p:grpSpPr>
        <p:sp>
          <p:nvSpPr>
            <p:cNvPr id="5177" name="Google Shape;5177;p4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48"/>
          <p:cNvGrpSpPr/>
          <p:nvPr/>
        </p:nvGrpSpPr>
        <p:grpSpPr>
          <a:xfrm>
            <a:off x="863950" y="3601168"/>
            <a:ext cx="369974" cy="369945"/>
            <a:chOff x="-40011050" y="3972375"/>
            <a:chExt cx="316650" cy="316625"/>
          </a:xfrm>
        </p:grpSpPr>
        <p:sp>
          <p:nvSpPr>
            <p:cNvPr id="5180" name="Google Shape;5180;p4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48"/>
          <p:cNvGrpSpPr/>
          <p:nvPr/>
        </p:nvGrpSpPr>
        <p:grpSpPr>
          <a:xfrm>
            <a:off x="3095881" y="2665867"/>
            <a:ext cx="266921" cy="369039"/>
            <a:chOff x="-38129425" y="3222550"/>
            <a:chExt cx="228450" cy="315850"/>
          </a:xfrm>
        </p:grpSpPr>
        <p:sp>
          <p:nvSpPr>
            <p:cNvPr id="5183" name="Google Shape;5183;p4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4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48"/>
          <p:cNvGrpSpPr/>
          <p:nvPr/>
        </p:nvGrpSpPr>
        <p:grpSpPr>
          <a:xfrm>
            <a:off x="3050850" y="3122462"/>
            <a:ext cx="371785" cy="369974"/>
            <a:chOff x="-38172725" y="3588000"/>
            <a:chExt cx="318200" cy="316650"/>
          </a:xfrm>
        </p:grpSpPr>
        <p:sp>
          <p:nvSpPr>
            <p:cNvPr id="5186" name="Google Shape;5186;p4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4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48"/>
          <p:cNvGrpSpPr/>
          <p:nvPr/>
        </p:nvGrpSpPr>
        <p:grpSpPr>
          <a:xfrm>
            <a:off x="3126752" y="3580897"/>
            <a:ext cx="219981" cy="369974"/>
            <a:chOff x="-38109725" y="3955025"/>
            <a:chExt cx="188275" cy="316650"/>
          </a:xfrm>
        </p:grpSpPr>
        <p:sp>
          <p:nvSpPr>
            <p:cNvPr id="5195" name="Google Shape;5195;p4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7" name="Google Shape;5197;p48"/>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8" name="Google Shape;5198;p48"/>
          <p:cNvGrpSpPr/>
          <p:nvPr/>
        </p:nvGrpSpPr>
        <p:grpSpPr>
          <a:xfrm>
            <a:off x="2542151" y="1312318"/>
            <a:ext cx="373654" cy="369068"/>
            <a:chOff x="-41530375" y="3218800"/>
            <a:chExt cx="319800" cy="315875"/>
          </a:xfrm>
        </p:grpSpPr>
        <p:sp>
          <p:nvSpPr>
            <p:cNvPr id="5199" name="Google Shape;5199;p4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4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48"/>
          <p:cNvGrpSpPr/>
          <p:nvPr/>
        </p:nvGrpSpPr>
        <p:grpSpPr>
          <a:xfrm>
            <a:off x="2544444" y="1827476"/>
            <a:ext cx="369068" cy="289004"/>
            <a:chOff x="-41526450" y="3653375"/>
            <a:chExt cx="315875" cy="247350"/>
          </a:xfrm>
        </p:grpSpPr>
        <p:sp>
          <p:nvSpPr>
            <p:cNvPr id="5202" name="Google Shape;5202;p4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48"/>
          <p:cNvGrpSpPr/>
          <p:nvPr/>
        </p:nvGrpSpPr>
        <p:grpSpPr>
          <a:xfrm>
            <a:off x="2545831" y="2190140"/>
            <a:ext cx="366293" cy="369974"/>
            <a:chOff x="-41526450" y="3951100"/>
            <a:chExt cx="313500" cy="316650"/>
          </a:xfrm>
        </p:grpSpPr>
        <p:sp>
          <p:nvSpPr>
            <p:cNvPr id="5205" name="Google Shape;5205;p4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48"/>
          <p:cNvGrpSpPr/>
          <p:nvPr/>
        </p:nvGrpSpPr>
        <p:grpSpPr>
          <a:xfrm>
            <a:off x="1311086" y="2684269"/>
            <a:ext cx="339595" cy="371814"/>
            <a:chOff x="-39625900" y="3238300"/>
            <a:chExt cx="290650" cy="318225"/>
          </a:xfrm>
        </p:grpSpPr>
        <p:sp>
          <p:nvSpPr>
            <p:cNvPr id="5209" name="Google Shape;5209;p4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1" name="Google Shape;5211;p48"/>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48"/>
          <p:cNvGrpSpPr/>
          <p:nvPr/>
        </p:nvGrpSpPr>
        <p:grpSpPr>
          <a:xfrm>
            <a:off x="1305137" y="3600730"/>
            <a:ext cx="366293" cy="370441"/>
            <a:chOff x="-39647175" y="3972000"/>
            <a:chExt cx="313500" cy="317050"/>
          </a:xfrm>
        </p:grpSpPr>
        <p:sp>
          <p:nvSpPr>
            <p:cNvPr id="5213" name="Google Shape;5213;p4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48"/>
          <p:cNvGrpSpPr/>
          <p:nvPr/>
        </p:nvGrpSpPr>
        <p:grpSpPr>
          <a:xfrm>
            <a:off x="3474265" y="2664728"/>
            <a:ext cx="375495" cy="370879"/>
            <a:chOff x="-37808850" y="3221575"/>
            <a:chExt cx="321375" cy="317425"/>
          </a:xfrm>
        </p:grpSpPr>
        <p:sp>
          <p:nvSpPr>
            <p:cNvPr id="5217" name="Google Shape;5217;p4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48"/>
          <p:cNvGrpSpPr/>
          <p:nvPr/>
        </p:nvGrpSpPr>
        <p:grpSpPr>
          <a:xfrm>
            <a:off x="3483038" y="3186759"/>
            <a:ext cx="372749" cy="241158"/>
            <a:chOff x="-37806500" y="3643030"/>
            <a:chExt cx="319025" cy="206400"/>
          </a:xfrm>
        </p:grpSpPr>
        <p:sp>
          <p:nvSpPr>
            <p:cNvPr id="5220" name="Google Shape;5220;p4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48"/>
          <p:cNvGrpSpPr/>
          <p:nvPr/>
        </p:nvGrpSpPr>
        <p:grpSpPr>
          <a:xfrm>
            <a:off x="3485346" y="3579056"/>
            <a:ext cx="368134" cy="371814"/>
            <a:chOff x="-37804925" y="3953450"/>
            <a:chExt cx="315075" cy="318225"/>
          </a:xfrm>
        </p:grpSpPr>
        <p:sp>
          <p:nvSpPr>
            <p:cNvPr id="5223" name="Google Shape;5223;p4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6" name="Google Shape;5226;p48"/>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7" name="Google Shape;5227;p48"/>
          <p:cNvGrpSpPr/>
          <p:nvPr/>
        </p:nvGrpSpPr>
        <p:grpSpPr>
          <a:xfrm>
            <a:off x="4840364" y="1328538"/>
            <a:ext cx="355663" cy="308725"/>
            <a:chOff x="-28462125" y="3199700"/>
            <a:chExt cx="298550" cy="259150"/>
          </a:xfrm>
        </p:grpSpPr>
        <p:sp>
          <p:nvSpPr>
            <p:cNvPr id="5228" name="Google Shape;5228;p48"/>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8"/>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8"/>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48"/>
          <p:cNvGrpSpPr/>
          <p:nvPr/>
        </p:nvGrpSpPr>
        <p:grpSpPr>
          <a:xfrm>
            <a:off x="4841317" y="1763228"/>
            <a:ext cx="353757" cy="352833"/>
            <a:chOff x="-28461325" y="3545475"/>
            <a:chExt cx="296950" cy="296175"/>
          </a:xfrm>
        </p:grpSpPr>
        <p:sp>
          <p:nvSpPr>
            <p:cNvPr id="5232" name="Google Shape;5232;p48"/>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8"/>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8"/>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8"/>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8"/>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8"/>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48"/>
          <p:cNvGrpSpPr/>
          <p:nvPr/>
        </p:nvGrpSpPr>
        <p:grpSpPr>
          <a:xfrm>
            <a:off x="4837550" y="2213272"/>
            <a:ext cx="361292" cy="352803"/>
            <a:chOff x="-28463700" y="3914875"/>
            <a:chExt cx="303275" cy="296150"/>
          </a:xfrm>
        </p:grpSpPr>
        <p:sp>
          <p:nvSpPr>
            <p:cNvPr id="5239" name="Google Shape;5239;p48"/>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8"/>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48"/>
          <p:cNvGrpSpPr/>
          <p:nvPr/>
        </p:nvGrpSpPr>
        <p:grpSpPr>
          <a:xfrm>
            <a:off x="7072335" y="1369355"/>
            <a:ext cx="351880" cy="227092"/>
            <a:chOff x="-26573400" y="3224125"/>
            <a:chExt cx="295375" cy="190625"/>
          </a:xfrm>
        </p:grpSpPr>
        <p:sp>
          <p:nvSpPr>
            <p:cNvPr id="5242" name="Google Shape;5242;p48"/>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8"/>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48"/>
          <p:cNvGrpSpPr/>
          <p:nvPr/>
        </p:nvGrpSpPr>
        <p:grpSpPr>
          <a:xfrm>
            <a:off x="7072335" y="1763690"/>
            <a:ext cx="351880" cy="351910"/>
            <a:chOff x="-26573400" y="3546250"/>
            <a:chExt cx="295375" cy="295400"/>
          </a:xfrm>
        </p:grpSpPr>
        <p:sp>
          <p:nvSpPr>
            <p:cNvPr id="5245" name="Google Shape;5245;p48"/>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8"/>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8"/>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8"/>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8"/>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48"/>
          <p:cNvGrpSpPr/>
          <p:nvPr/>
        </p:nvGrpSpPr>
        <p:grpSpPr>
          <a:xfrm>
            <a:off x="7060615" y="2213599"/>
            <a:ext cx="375319" cy="352148"/>
            <a:chOff x="-26583625" y="3917025"/>
            <a:chExt cx="315050" cy="295600"/>
          </a:xfrm>
        </p:grpSpPr>
        <p:sp>
          <p:nvSpPr>
            <p:cNvPr id="5251" name="Google Shape;5251;p48"/>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8"/>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8"/>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8"/>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5" name="Google Shape;5255;p48"/>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6" name="Google Shape;5256;p48"/>
          <p:cNvGrpSpPr/>
          <p:nvPr/>
        </p:nvGrpSpPr>
        <p:grpSpPr>
          <a:xfrm>
            <a:off x="5759130" y="3172629"/>
            <a:ext cx="289039" cy="352833"/>
            <a:chOff x="-24694925" y="3518700"/>
            <a:chExt cx="242625" cy="296175"/>
          </a:xfrm>
        </p:grpSpPr>
        <p:sp>
          <p:nvSpPr>
            <p:cNvPr id="5257" name="Google Shape;5257;p48"/>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8"/>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8"/>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8"/>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48"/>
          <p:cNvGrpSpPr/>
          <p:nvPr/>
        </p:nvGrpSpPr>
        <p:grpSpPr>
          <a:xfrm>
            <a:off x="5758668" y="3622657"/>
            <a:ext cx="289962" cy="352833"/>
            <a:chOff x="-24709100" y="3888875"/>
            <a:chExt cx="243400" cy="296175"/>
          </a:xfrm>
        </p:grpSpPr>
        <p:sp>
          <p:nvSpPr>
            <p:cNvPr id="5262" name="Google Shape;5262;p48"/>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8"/>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8"/>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48"/>
          <p:cNvGrpSpPr/>
          <p:nvPr/>
        </p:nvGrpSpPr>
        <p:grpSpPr>
          <a:xfrm>
            <a:off x="7958668" y="2695320"/>
            <a:ext cx="356556" cy="349557"/>
            <a:chOff x="-22863675" y="3131775"/>
            <a:chExt cx="299300" cy="293425"/>
          </a:xfrm>
        </p:grpSpPr>
        <p:sp>
          <p:nvSpPr>
            <p:cNvPr id="5266" name="Google Shape;5266;p48"/>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8"/>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8"/>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48"/>
          <p:cNvGrpSpPr/>
          <p:nvPr/>
        </p:nvGrpSpPr>
        <p:grpSpPr>
          <a:xfrm>
            <a:off x="5301532" y="1306499"/>
            <a:ext cx="310602" cy="352803"/>
            <a:chOff x="-28069875" y="3175300"/>
            <a:chExt cx="260725" cy="296150"/>
          </a:xfrm>
        </p:grpSpPr>
        <p:sp>
          <p:nvSpPr>
            <p:cNvPr id="5270" name="Google Shape;5270;p48"/>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8"/>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8"/>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8"/>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8"/>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8"/>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8"/>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8"/>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8"/>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9" name="Google Shape;5279;p48"/>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0" name="Google Shape;5280;p48"/>
          <p:cNvGrpSpPr/>
          <p:nvPr/>
        </p:nvGrpSpPr>
        <p:grpSpPr>
          <a:xfrm>
            <a:off x="5342810" y="2213733"/>
            <a:ext cx="228045" cy="351880"/>
            <a:chOff x="-28032075" y="3916450"/>
            <a:chExt cx="191425" cy="295375"/>
          </a:xfrm>
        </p:grpSpPr>
        <p:sp>
          <p:nvSpPr>
            <p:cNvPr id="5281" name="Google Shape;5281;p48"/>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8"/>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8"/>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48"/>
          <p:cNvGrpSpPr/>
          <p:nvPr/>
        </p:nvGrpSpPr>
        <p:grpSpPr>
          <a:xfrm>
            <a:off x="7508157" y="1306484"/>
            <a:ext cx="352833" cy="352833"/>
            <a:chOff x="-26201650" y="3176075"/>
            <a:chExt cx="296175" cy="296175"/>
          </a:xfrm>
        </p:grpSpPr>
        <p:sp>
          <p:nvSpPr>
            <p:cNvPr id="5285" name="Google Shape;5285;p48"/>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8"/>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48"/>
          <p:cNvGrpSpPr/>
          <p:nvPr/>
        </p:nvGrpSpPr>
        <p:grpSpPr>
          <a:xfrm>
            <a:off x="7507680" y="1763705"/>
            <a:ext cx="353786" cy="351880"/>
            <a:chOff x="-26204800" y="3547050"/>
            <a:chExt cx="296975" cy="295375"/>
          </a:xfrm>
        </p:grpSpPr>
        <p:sp>
          <p:nvSpPr>
            <p:cNvPr id="5288" name="Google Shape;5288;p48"/>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8"/>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0" name="Google Shape;5290;p48"/>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1" name="Google Shape;5291;p48"/>
          <p:cNvGrpSpPr/>
          <p:nvPr/>
        </p:nvGrpSpPr>
        <p:grpSpPr>
          <a:xfrm>
            <a:off x="6178935" y="2693683"/>
            <a:ext cx="345328" cy="352833"/>
            <a:chOff x="-24353875" y="3147725"/>
            <a:chExt cx="289875" cy="296175"/>
          </a:xfrm>
        </p:grpSpPr>
        <p:sp>
          <p:nvSpPr>
            <p:cNvPr id="5292" name="Google Shape;5292;p48"/>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8"/>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48"/>
          <p:cNvGrpSpPr/>
          <p:nvPr/>
        </p:nvGrpSpPr>
        <p:grpSpPr>
          <a:xfrm>
            <a:off x="6186917" y="3173090"/>
            <a:ext cx="329365" cy="351910"/>
            <a:chOff x="-24344425" y="3519475"/>
            <a:chExt cx="276475" cy="295400"/>
          </a:xfrm>
        </p:grpSpPr>
        <p:sp>
          <p:nvSpPr>
            <p:cNvPr id="5295" name="Google Shape;5295;p48"/>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8"/>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48"/>
          <p:cNvGrpSpPr/>
          <p:nvPr/>
        </p:nvGrpSpPr>
        <p:grpSpPr>
          <a:xfrm>
            <a:off x="6176597" y="3625010"/>
            <a:ext cx="350004" cy="348128"/>
            <a:chOff x="-24353075" y="3891250"/>
            <a:chExt cx="293800" cy="292225"/>
          </a:xfrm>
        </p:grpSpPr>
        <p:sp>
          <p:nvSpPr>
            <p:cNvPr id="5298" name="Google Shape;5298;p48"/>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8"/>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48"/>
          <p:cNvGrpSpPr/>
          <p:nvPr/>
        </p:nvGrpSpPr>
        <p:grpSpPr>
          <a:xfrm>
            <a:off x="7960068" y="3173313"/>
            <a:ext cx="353757" cy="351463"/>
            <a:chOff x="-22845575" y="3504075"/>
            <a:chExt cx="296950" cy="295025"/>
          </a:xfrm>
        </p:grpSpPr>
        <p:sp>
          <p:nvSpPr>
            <p:cNvPr id="5301" name="Google Shape;5301;p48"/>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8"/>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48"/>
          <p:cNvGrpSpPr/>
          <p:nvPr/>
        </p:nvGrpSpPr>
        <p:grpSpPr>
          <a:xfrm>
            <a:off x="5753249" y="1306961"/>
            <a:ext cx="299344" cy="351880"/>
            <a:chOff x="-27691025" y="3175300"/>
            <a:chExt cx="251275" cy="295375"/>
          </a:xfrm>
        </p:grpSpPr>
        <p:sp>
          <p:nvSpPr>
            <p:cNvPr id="5304" name="Google Shape;5304;p48"/>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8"/>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8"/>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8"/>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48"/>
          <p:cNvGrpSpPr/>
          <p:nvPr/>
        </p:nvGrpSpPr>
        <p:grpSpPr>
          <a:xfrm>
            <a:off x="5725566" y="1825637"/>
            <a:ext cx="354710" cy="228015"/>
            <a:chOff x="-27721750" y="3598250"/>
            <a:chExt cx="297750" cy="191400"/>
          </a:xfrm>
        </p:grpSpPr>
        <p:sp>
          <p:nvSpPr>
            <p:cNvPr id="5309" name="Google Shape;5309;p48"/>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8"/>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48"/>
          <p:cNvGrpSpPr/>
          <p:nvPr/>
        </p:nvGrpSpPr>
        <p:grpSpPr>
          <a:xfrm>
            <a:off x="5726966" y="2219183"/>
            <a:ext cx="351910" cy="340980"/>
            <a:chOff x="-27719400" y="3925600"/>
            <a:chExt cx="295400" cy="286225"/>
          </a:xfrm>
        </p:grpSpPr>
        <p:sp>
          <p:nvSpPr>
            <p:cNvPr id="5312" name="Google Shape;5312;p48"/>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8"/>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48"/>
          <p:cNvGrpSpPr/>
          <p:nvPr/>
        </p:nvGrpSpPr>
        <p:grpSpPr>
          <a:xfrm>
            <a:off x="7948238" y="1306023"/>
            <a:ext cx="353757" cy="353757"/>
            <a:chOff x="-25834600" y="3176875"/>
            <a:chExt cx="296950" cy="296950"/>
          </a:xfrm>
        </p:grpSpPr>
        <p:sp>
          <p:nvSpPr>
            <p:cNvPr id="5315" name="Google Shape;5315;p48"/>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8"/>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8"/>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8"/>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8"/>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48"/>
          <p:cNvGrpSpPr/>
          <p:nvPr/>
        </p:nvGrpSpPr>
        <p:grpSpPr>
          <a:xfrm>
            <a:off x="7948238" y="1774024"/>
            <a:ext cx="353757" cy="331241"/>
            <a:chOff x="-25834600" y="3564375"/>
            <a:chExt cx="296950" cy="278050"/>
          </a:xfrm>
        </p:grpSpPr>
        <p:sp>
          <p:nvSpPr>
            <p:cNvPr id="5321" name="Google Shape;5321;p48"/>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8"/>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8"/>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8"/>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8"/>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8"/>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8"/>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8"/>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48"/>
          <p:cNvGrpSpPr/>
          <p:nvPr/>
        </p:nvGrpSpPr>
        <p:grpSpPr>
          <a:xfrm>
            <a:off x="7946362" y="2213376"/>
            <a:ext cx="357509" cy="352595"/>
            <a:chOff x="-25834600" y="3915850"/>
            <a:chExt cx="300100" cy="295975"/>
          </a:xfrm>
        </p:grpSpPr>
        <p:sp>
          <p:nvSpPr>
            <p:cNvPr id="5330" name="Google Shape;5330;p48"/>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8"/>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8"/>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48"/>
          <p:cNvGrpSpPr/>
          <p:nvPr/>
        </p:nvGrpSpPr>
        <p:grpSpPr>
          <a:xfrm>
            <a:off x="6681790" y="2694606"/>
            <a:ext cx="228968" cy="350987"/>
            <a:chOff x="-23930925" y="3149300"/>
            <a:chExt cx="192200" cy="294625"/>
          </a:xfrm>
        </p:grpSpPr>
        <p:sp>
          <p:nvSpPr>
            <p:cNvPr id="5334" name="Google Shape;5334;p48"/>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8"/>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8"/>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8"/>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8" name="Google Shape;5338;p48"/>
          <p:cNvGrpSpPr/>
          <p:nvPr/>
        </p:nvGrpSpPr>
        <p:grpSpPr>
          <a:xfrm>
            <a:off x="6638620" y="3173090"/>
            <a:ext cx="315307" cy="351910"/>
            <a:chOff x="-23962425" y="3519475"/>
            <a:chExt cx="264675" cy="295400"/>
          </a:xfrm>
        </p:grpSpPr>
        <p:sp>
          <p:nvSpPr>
            <p:cNvPr id="5339" name="Google Shape;5339;p48"/>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8"/>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1" name="Google Shape;5341;p48"/>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2" name="Google Shape;5342;p48"/>
          <p:cNvGrpSpPr/>
          <p:nvPr/>
        </p:nvGrpSpPr>
        <p:grpSpPr>
          <a:xfrm>
            <a:off x="8017295" y="3623134"/>
            <a:ext cx="239302" cy="351880"/>
            <a:chOff x="-22788075" y="3904625"/>
            <a:chExt cx="200875" cy="295375"/>
          </a:xfrm>
        </p:grpSpPr>
        <p:sp>
          <p:nvSpPr>
            <p:cNvPr id="5343" name="Google Shape;5343;p48"/>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8"/>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8"/>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8"/>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48"/>
          <p:cNvGrpSpPr/>
          <p:nvPr/>
        </p:nvGrpSpPr>
        <p:grpSpPr>
          <a:xfrm>
            <a:off x="6172593" y="1306499"/>
            <a:ext cx="354710" cy="352803"/>
            <a:chOff x="-27351575" y="3175300"/>
            <a:chExt cx="297750" cy="296150"/>
          </a:xfrm>
        </p:grpSpPr>
        <p:sp>
          <p:nvSpPr>
            <p:cNvPr id="5348" name="Google Shape;5348;p48"/>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8"/>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8"/>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8"/>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48"/>
          <p:cNvGrpSpPr/>
          <p:nvPr/>
        </p:nvGrpSpPr>
        <p:grpSpPr>
          <a:xfrm>
            <a:off x="6215302" y="1763109"/>
            <a:ext cx="269293" cy="353072"/>
            <a:chOff x="-27313750" y="3545275"/>
            <a:chExt cx="226050" cy="296375"/>
          </a:xfrm>
        </p:grpSpPr>
        <p:sp>
          <p:nvSpPr>
            <p:cNvPr id="5353" name="Google Shape;5353;p48"/>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8"/>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8"/>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48"/>
          <p:cNvGrpSpPr/>
          <p:nvPr/>
        </p:nvGrpSpPr>
        <p:grpSpPr>
          <a:xfrm>
            <a:off x="6172593" y="2211380"/>
            <a:ext cx="354710" cy="356586"/>
            <a:chOff x="-27351575" y="3915650"/>
            <a:chExt cx="297750" cy="299325"/>
          </a:xfrm>
        </p:grpSpPr>
        <p:sp>
          <p:nvSpPr>
            <p:cNvPr id="5357" name="Google Shape;5357;p48"/>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8"/>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48"/>
          <p:cNvGrpSpPr/>
          <p:nvPr/>
        </p:nvGrpSpPr>
        <p:grpSpPr>
          <a:xfrm>
            <a:off x="4860084" y="2693579"/>
            <a:ext cx="319060" cy="353042"/>
            <a:chOff x="-25445525" y="3175900"/>
            <a:chExt cx="267825" cy="296350"/>
          </a:xfrm>
        </p:grpSpPr>
        <p:sp>
          <p:nvSpPr>
            <p:cNvPr id="5360" name="Google Shape;5360;p48"/>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8"/>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8"/>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48"/>
          <p:cNvGrpSpPr/>
          <p:nvPr/>
        </p:nvGrpSpPr>
        <p:grpSpPr>
          <a:xfrm>
            <a:off x="4841797" y="3183902"/>
            <a:ext cx="355633" cy="330288"/>
            <a:chOff x="-25465200" y="3565175"/>
            <a:chExt cx="298525" cy="277250"/>
          </a:xfrm>
        </p:grpSpPr>
        <p:sp>
          <p:nvSpPr>
            <p:cNvPr id="5364" name="Google Shape;5364;p48"/>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8"/>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48"/>
          <p:cNvGrpSpPr/>
          <p:nvPr/>
        </p:nvGrpSpPr>
        <p:grpSpPr>
          <a:xfrm>
            <a:off x="4841336" y="3623432"/>
            <a:ext cx="356556" cy="351285"/>
            <a:chOff x="-25465200" y="3916150"/>
            <a:chExt cx="299300" cy="294875"/>
          </a:xfrm>
        </p:grpSpPr>
        <p:sp>
          <p:nvSpPr>
            <p:cNvPr id="5367" name="Google Shape;5367;p48"/>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8"/>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48"/>
          <p:cNvGrpSpPr/>
          <p:nvPr/>
        </p:nvGrpSpPr>
        <p:grpSpPr>
          <a:xfrm>
            <a:off x="7068775" y="2693698"/>
            <a:ext cx="351880" cy="352803"/>
            <a:chOff x="-23615075" y="3148525"/>
            <a:chExt cx="295375" cy="296150"/>
          </a:xfrm>
        </p:grpSpPr>
        <p:sp>
          <p:nvSpPr>
            <p:cNvPr id="5370" name="Google Shape;5370;p48"/>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8"/>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8"/>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8"/>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4" name="Google Shape;5374;p48"/>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48"/>
          <p:cNvGrpSpPr/>
          <p:nvPr/>
        </p:nvGrpSpPr>
        <p:grpSpPr>
          <a:xfrm>
            <a:off x="7068299" y="3632977"/>
            <a:ext cx="352833" cy="332194"/>
            <a:chOff x="-23615075" y="3906200"/>
            <a:chExt cx="296175" cy="278850"/>
          </a:xfrm>
        </p:grpSpPr>
        <p:sp>
          <p:nvSpPr>
            <p:cNvPr id="5376" name="Google Shape;5376;p48"/>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8"/>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8"/>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9" name="Google Shape;5379;p48"/>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0" name="Google Shape;5380;p48"/>
          <p:cNvGrpSpPr/>
          <p:nvPr/>
        </p:nvGrpSpPr>
        <p:grpSpPr>
          <a:xfrm>
            <a:off x="6617268" y="1306618"/>
            <a:ext cx="353757" cy="352565"/>
            <a:chOff x="-26980600" y="3175500"/>
            <a:chExt cx="296950" cy="295950"/>
          </a:xfrm>
        </p:grpSpPr>
        <p:sp>
          <p:nvSpPr>
            <p:cNvPr id="5381" name="Google Shape;5381;p48"/>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8"/>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8"/>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4" name="Google Shape;5384;p48"/>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5" name="Google Shape;5385;p48"/>
          <p:cNvGrpSpPr/>
          <p:nvPr/>
        </p:nvGrpSpPr>
        <p:grpSpPr>
          <a:xfrm>
            <a:off x="6617744" y="2245154"/>
            <a:ext cx="352803" cy="289039"/>
            <a:chOff x="-26981375" y="3951875"/>
            <a:chExt cx="296150" cy="242625"/>
          </a:xfrm>
        </p:grpSpPr>
        <p:sp>
          <p:nvSpPr>
            <p:cNvPr id="5386" name="Google Shape;5386;p48"/>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8"/>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8"/>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48"/>
          <p:cNvGrpSpPr/>
          <p:nvPr/>
        </p:nvGrpSpPr>
        <p:grpSpPr>
          <a:xfrm>
            <a:off x="5282787" y="2692745"/>
            <a:ext cx="351910" cy="354710"/>
            <a:chOff x="-25094250" y="3176075"/>
            <a:chExt cx="295400" cy="297750"/>
          </a:xfrm>
        </p:grpSpPr>
        <p:sp>
          <p:nvSpPr>
            <p:cNvPr id="5390" name="Google Shape;5390;p48"/>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8"/>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8"/>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48"/>
          <p:cNvGrpSpPr/>
          <p:nvPr/>
        </p:nvGrpSpPr>
        <p:grpSpPr>
          <a:xfrm>
            <a:off x="5282787" y="3173106"/>
            <a:ext cx="351910" cy="351880"/>
            <a:chOff x="-25094250" y="3547050"/>
            <a:chExt cx="295400" cy="295375"/>
          </a:xfrm>
        </p:grpSpPr>
        <p:sp>
          <p:nvSpPr>
            <p:cNvPr id="5394" name="Google Shape;5394;p48"/>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8"/>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8"/>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8"/>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8"/>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9" name="Google Shape;5399;p48"/>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0" name="Google Shape;5400;p48"/>
          <p:cNvGrpSpPr/>
          <p:nvPr/>
        </p:nvGrpSpPr>
        <p:grpSpPr>
          <a:xfrm>
            <a:off x="7514864" y="2693698"/>
            <a:ext cx="352803" cy="352803"/>
            <a:chOff x="-23245675" y="3148525"/>
            <a:chExt cx="296150" cy="296150"/>
          </a:xfrm>
        </p:grpSpPr>
        <p:sp>
          <p:nvSpPr>
            <p:cNvPr id="5401" name="Google Shape;5401;p48"/>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8"/>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8"/>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4" name="Google Shape;5404;p48"/>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48"/>
          <p:cNvGrpSpPr/>
          <p:nvPr/>
        </p:nvGrpSpPr>
        <p:grpSpPr>
          <a:xfrm>
            <a:off x="7515325" y="3622672"/>
            <a:ext cx="351880" cy="352803"/>
            <a:chOff x="-23244900" y="3888100"/>
            <a:chExt cx="295375" cy="296150"/>
          </a:xfrm>
        </p:grpSpPr>
        <p:sp>
          <p:nvSpPr>
            <p:cNvPr id="5406" name="Google Shape;5406;p48"/>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8"/>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8"/>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8"/>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8"/>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8"/>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8"/>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8"/>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8"/>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8"/>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8"/>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7" name="Google Shape;5417;p48"/>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8"/>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419" name="Google Shape;5419;p48"/>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5423"/>
        <p:cNvGrpSpPr/>
        <p:nvPr/>
      </p:nvGrpSpPr>
      <p:grpSpPr>
        <a:xfrm>
          <a:off x="0" y="0"/>
          <a:ext cx="0" cy="0"/>
          <a:chOff x="0" y="0"/>
          <a:chExt cx="0" cy="0"/>
        </a:xfrm>
      </p:grpSpPr>
      <p:sp>
        <p:nvSpPr>
          <p:cNvPr id="5424" name="Google Shape;5424;p49"/>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5" name="Google Shape;5425;p49"/>
          <p:cNvGrpSpPr/>
          <p:nvPr/>
        </p:nvGrpSpPr>
        <p:grpSpPr>
          <a:xfrm>
            <a:off x="832654" y="1819647"/>
            <a:ext cx="367261" cy="367261"/>
            <a:chOff x="-65145700" y="3727425"/>
            <a:chExt cx="317425" cy="317425"/>
          </a:xfrm>
        </p:grpSpPr>
        <p:sp>
          <p:nvSpPr>
            <p:cNvPr id="5426" name="Google Shape;5426;p49"/>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9"/>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49"/>
          <p:cNvGrpSpPr/>
          <p:nvPr/>
        </p:nvGrpSpPr>
        <p:grpSpPr>
          <a:xfrm>
            <a:off x="835851" y="2248561"/>
            <a:ext cx="360868" cy="367261"/>
            <a:chOff x="-65144125" y="4094450"/>
            <a:chExt cx="311900" cy="317425"/>
          </a:xfrm>
        </p:grpSpPr>
        <p:sp>
          <p:nvSpPr>
            <p:cNvPr id="5429" name="Google Shape;5429;p49"/>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9"/>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9"/>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2" name="Google Shape;5432;p49"/>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3" name="Google Shape;5433;p49"/>
          <p:cNvGrpSpPr/>
          <p:nvPr/>
        </p:nvGrpSpPr>
        <p:grpSpPr>
          <a:xfrm>
            <a:off x="3039420" y="1819256"/>
            <a:ext cx="370645" cy="368042"/>
            <a:chOff x="-63250675" y="3744075"/>
            <a:chExt cx="320350" cy="318100"/>
          </a:xfrm>
        </p:grpSpPr>
        <p:sp>
          <p:nvSpPr>
            <p:cNvPr id="5434" name="Google Shape;5434;p49"/>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9"/>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9"/>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49"/>
          <p:cNvGrpSpPr/>
          <p:nvPr/>
        </p:nvGrpSpPr>
        <p:grpSpPr>
          <a:xfrm>
            <a:off x="3041112" y="2248561"/>
            <a:ext cx="367261" cy="367261"/>
            <a:chOff x="-63250675" y="4110200"/>
            <a:chExt cx="317425" cy="317425"/>
          </a:xfrm>
        </p:grpSpPr>
        <p:sp>
          <p:nvSpPr>
            <p:cNvPr id="5438" name="Google Shape;5438;p49"/>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9"/>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9"/>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9"/>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9"/>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9"/>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9"/>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9"/>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9"/>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49"/>
          <p:cNvGrpSpPr/>
          <p:nvPr/>
        </p:nvGrpSpPr>
        <p:grpSpPr>
          <a:xfrm>
            <a:off x="1720159" y="2745656"/>
            <a:ext cx="359075" cy="358844"/>
            <a:chOff x="-61351725" y="3372400"/>
            <a:chExt cx="310350" cy="310150"/>
          </a:xfrm>
        </p:grpSpPr>
        <p:sp>
          <p:nvSpPr>
            <p:cNvPr id="5448" name="Google Shape;5448;p49"/>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9"/>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9"/>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49"/>
          <p:cNvGrpSpPr/>
          <p:nvPr/>
        </p:nvGrpSpPr>
        <p:grpSpPr>
          <a:xfrm>
            <a:off x="1716514" y="3208713"/>
            <a:ext cx="366364" cy="333534"/>
            <a:chOff x="-61354875" y="3751050"/>
            <a:chExt cx="316650" cy="288275"/>
          </a:xfrm>
        </p:grpSpPr>
        <p:sp>
          <p:nvSpPr>
            <p:cNvPr id="5452" name="Google Shape;5452;p49"/>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9"/>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9"/>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49"/>
          <p:cNvGrpSpPr/>
          <p:nvPr/>
        </p:nvGrpSpPr>
        <p:grpSpPr>
          <a:xfrm>
            <a:off x="1716514" y="3650352"/>
            <a:ext cx="366364" cy="367290"/>
            <a:chOff x="-61354875" y="4101525"/>
            <a:chExt cx="316650" cy="317450"/>
          </a:xfrm>
        </p:grpSpPr>
        <p:sp>
          <p:nvSpPr>
            <p:cNvPr id="5456" name="Google Shape;5456;p49"/>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9"/>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49"/>
          <p:cNvGrpSpPr/>
          <p:nvPr/>
        </p:nvGrpSpPr>
        <p:grpSpPr>
          <a:xfrm>
            <a:off x="3932949" y="2742228"/>
            <a:ext cx="368157" cy="365699"/>
            <a:chOff x="-59470075" y="3308975"/>
            <a:chExt cx="318200" cy="316075"/>
          </a:xfrm>
        </p:grpSpPr>
        <p:sp>
          <p:nvSpPr>
            <p:cNvPr id="5459" name="Google Shape;5459;p49"/>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9"/>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9"/>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9"/>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9"/>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9"/>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9"/>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9"/>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9"/>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49"/>
          <p:cNvGrpSpPr/>
          <p:nvPr/>
        </p:nvGrpSpPr>
        <p:grpSpPr>
          <a:xfrm>
            <a:off x="1278379" y="1377933"/>
            <a:ext cx="367261" cy="364686"/>
            <a:chOff x="-64781025" y="3361050"/>
            <a:chExt cx="317425" cy="315200"/>
          </a:xfrm>
        </p:grpSpPr>
        <p:sp>
          <p:nvSpPr>
            <p:cNvPr id="5469" name="Google Shape;5469;p49"/>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9"/>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9"/>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9"/>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3" name="Google Shape;5473;p49"/>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9"/>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9"/>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6" name="Google Shape;5476;p49"/>
          <p:cNvGrpSpPr/>
          <p:nvPr/>
        </p:nvGrpSpPr>
        <p:grpSpPr>
          <a:xfrm>
            <a:off x="3482779" y="1819372"/>
            <a:ext cx="382765" cy="367810"/>
            <a:chOff x="-62890750" y="3747425"/>
            <a:chExt cx="330825" cy="317900"/>
          </a:xfrm>
        </p:grpSpPr>
        <p:sp>
          <p:nvSpPr>
            <p:cNvPr id="5477" name="Google Shape;5477;p4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49"/>
          <p:cNvGrpSpPr/>
          <p:nvPr/>
        </p:nvGrpSpPr>
        <p:grpSpPr>
          <a:xfrm>
            <a:off x="3490531" y="2249009"/>
            <a:ext cx="367261" cy="366364"/>
            <a:chOff x="-62884425" y="4111775"/>
            <a:chExt cx="317425" cy="316650"/>
          </a:xfrm>
        </p:grpSpPr>
        <p:sp>
          <p:nvSpPr>
            <p:cNvPr id="5492" name="Google Shape;5492;p49"/>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9"/>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49"/>
          <p:cNvGrpSpPr/>
          <p:nvPr/>
        </p:nvGrpSpPr>
        <p:grpSpPr>
          <a:xfrm>
            <a:off x="2163165" y="2745078"/>
            <a:ext cx="365438" cy="360001"/>
            <a:chOff x="-60991775" y="3376900"/>
            <a:chExt cx="315850" cy="311150"/>
          </a:xfrm>
        </p:grpSpPr>
        <p:sp>
          <p:nvSpPr>
            <p:cNvPr id="5495" name="Google Shape;5495;p49"/>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9"/>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9"/>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49"/>
          <p:cNvGrpSpPr/>
          <p:nvPr/>
        </p:nvGrpSpPr>
        <p:grpSpPr>
          <a:xfrm>
            <a:off x="2162702" y="3195942"/>
            <a:ext cx="366364" cy="359075"/>
            <a:chOff x="-60988625" y="3740800"/>
            <a:chExt cx="316650" cy="310350"/>
          </a:xfrm>
        </p:grpSpPr>
        <p:sp>
          <p:nvSpPr>
            <p:cNvPr id="5499" name="Google Shape;5499;p49"/>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9"/>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9"/>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49"/>
          <p:cNvGrpSpPr/>
          <p:nvPr/>
        </p:nvGrpSpPr>
        <p:grpSpPr>
          <a:xfrm>
            <a:off x="2162702" y="3651393"/>
            <a:ext cx="366364" cy="365207"/>
            <a:chOff x="-60987850" y="4100950"/>
            <a:chExt cx="316650" cy="315650"/>
          </a:xfrm>
        </p:grpSpPr>
        <p:sp>
          <p:nvSpPr>
            <p:cNvPr id="5503" name="Google Shape;5503;p49"/>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9"/>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9"/>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9"/>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9"/>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49"/>
          <p:cNvGrpSpPr/>
          <p:nvPr/>
        </p:nvGrpSpPr>
        <p:grpSpPr>
          <a:xfrm>
            <a:off x="3932486" y="3196853"/>
            <a:ext cx="369083" cy="357253"/>
            <a:chOff x="-59447250" y="3706150"/>
            <a:chExt cx="319000" cy="308775"/>
          </a:xfrm>
        </p:grpSpPr>
        <p:sp>
          <p:nvSpPr>
            <p:cNvPr id="5509" name="Google Shape;5509;p49"/>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9"/>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9"/>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9"/>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49"/>
          <p:cNvGrpSpPr/>
          <p:nvPr/>
        </p:nvGrpSpPr>
        <p:grpSpPr>
          <a:xfrm>
            <a:off x="1721214" y="1378164"/>
            <a:ext cx="368186" cy="364224"/>
            <a:chOff x="-64406125" y="3362225"/>
            <a:chExt cx="318225" cy="314800"/>
          </a:xfrm>
        </p:grpSpPr>
        <p:sp>
          <p:nvSpPr>
            <p:cNvPr id="5514" name="Google Shape;5514;p49"/>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9"/>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6" name="Google Shape;5516;p49"/>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7" name="Google Shape;5517;p49"/>
          <p:cNvGrpSpPr/>
          <p:nvPr/>
        </p:nvGrpSpPr>
        <p:grpSpPr>
          <a:xfrm>
            <a:off x="1721677" y="2249009"/>
            <a:ext cx="367261" cy="366364"/>
            <a:chOff x="-64410850" y="4094450"/>
            <a:chExt cx="317425" cy="316650"/>
          </a:xfrm>
        </p:grpSpPr>
        <p:sp>
          <p:nvSpPr>
            <p:cNvPr id="5518" name="Google Shape;5518;p49"/>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9"/>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9"/>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1" name="Google Shape;5521;p49"/>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2" name="Google Shape;5522;p49"/>
          <p:cNvGrpSpPr/>
          <p:nvPr/>
        </p:nvGrpSpPr>
        <p:grpSpPr>
          <a:xfrm>
            <a:off x="3943225" y="1819083"/>
            <a:ext cx="365467" cy="368389"/>
            <a:chOff x="-62516625" y="3743175"/>
            <a:chExt cx="315875" cy="318400"/>
          </a:xfrm>
        </p:grpSpPr>
        <p:sp>
          <p:nvSpPr>
            <p:cNvPr id="5523" name="Google Shape;5523;p49"/>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9"/>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49"/>
          <p:cNvGrpSpPr/>
          <p:nvPr/>
        </p:nvGrpSpPr>
        <p:grpSpPr>
          <a:xfrm>
            <a:off x="3950065" y="2269054"/>
            <a:ext cx="351786" cy="326274"/>
            <a:chOff x="-62511900" y="4129100"/>
            <a:chExt cx="304050" cy="282000"/>
          </a:xfrm>
        </p:grpSpPr>
        <p:sp>
          <p:nvSpPr>
            <p:cNvPr id="5526" name="Google Shape;5526;p4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49"/>
          <p:cNvGrpSpPr/>
          <p:nvPr/>
        </p:nvGrpSpPr>
        <p:grpSpPr>
          <a:xfrm>
            <a:off x="2628187" y="2741448"/>
            <a:ext cx="310770" cy="367261"/>
            <a:chOff x="-60597975" y="3367475"/>
            <a:chExt cx="268600" cy="317425"/>
          </a:xfrm>
        </p:grpSpPr>
        <p:sp>
          <p:nvSpPr>
            <p:cNvPr id="5532" name="Google Shape;5532;p49"/>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9"/>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9"/>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9"/>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9"/>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7" name="Google Shape;5537;p49"/>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8" name="Google Shape;5538;p49"/>
          <p:cNvGrpSpPr/>
          <p:nvPr/>
        </p:nvGrpSpPr>
        <p:grpSpPr>
          <a:xfrm>
            <a:off x="2600390" y="3702764"/>
            <a:ext cx="366364" cy="262465"/>
            <a:chOff x="-60621600" y="4145650"/>
            <a:chExt cx="316650" cy="226850"/>
          </a:xfrm>
        </p:grpSpPr>
        <p:sp>
          <p:nvSpPr>
            <p:cNvPr id="5539" name="Google Shape;5539;p49"/>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9"/>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9"/>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49"/>
          <p:cNvGrpSpPr/>
          <p:nvPr/>
        </p:nvGrpSpPr>
        <p:grpSpPr>
          <a:xfrm>
            <a:off x="3937042" y="3651263"/>
            <a:ext cx="359972" cy="365467"/>
            <a:chOff x="-59400775" y="4084200"/>
            <a:chExt cx="311125" cy="315875"/>
          </a:xfrm>
        </p:grpSpPr>
        <p:sp>
          <p:nvSpPr>
            <p:cNvPr id="5543" name="Google Shape;5543;p49"/>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9"/>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9"/>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9"/>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9"/>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9"/>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49"/>
          <p:cNvGrpSpPr/>
          <p:nvPr/>
        </p:nvGrpSpPr>
        <p:grpSpPr>
          <a:xfrm>
            <a:off x="2161136" y="1377094"/>
            <a:ext cx="365438" cy="366364"/>
            <a:chOff x="-64044600" y="3360375"/>
            <a:chExt cx="315850" cy="316650"/>
          </a:xfrm>
        </p:grpSpPr>
        <p:sp>
          <p:nvSpPr>
            <p:cNvPr id="5550" name="Google Shape;5550;p49"/>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9"/>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9"/>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49"/>
          <p:cNvGrpSpPr/>
          <p:nvPr/>
        </p:nvGrpSpPr>
        <p:grpSpPr>
          <a:xfrm>
            <a:off x="2187559" y="1819647"/>
            <a:ext cx="312592" cy="367261"/>
            <a:chOff x="-64022550" y="3727425"/>
            <a:chExt cx="270175" cy="317425"/>
          </a:xfrm>
        </p:grpSpPr>
        <p:sp>
          <p:nvSpPr>
            <p:cNvPr id="5554" name="Google Shape;5554;p49"/>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9"/>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9"/>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49"/>
          <p:cNvGrpSpPr/>
          <p:nvPr/>
        </p:nvGrpSpPr>
        <p:grpSpPr>
          <a:xfrm>
            <a:off x="2211697" y="2248547"/>
            <a:ext cx="264317" cy="367290"/>
            <a:chOff x="-64001300" y="4093650"/>
            <a:chExt cx="228450" cy="317450"/>
          </a:xfrm>
        </p:grpSpPr>
        <p:sp>
          <p:nvSpPr>
            <p:cNvPr id="5558" name="Google Shape;5558;p49"/>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9"/>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9"/>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9"/>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49"/>
          <p:cNvGrpSpPr/>
          <p:nvPr/>
        </p:nvGrpSpPr>
        <p:grpSpPr>
          <a:xfrm>
            <a:off x="830701" y="2741838"/>
            <a:ext cx="359972" cy="366480"/>
            <a:chOff x="-62148800" y="3377700"/>
            <a:chExt cx="311125" cy="316750"/>
          </a:xfrm>
        </p:grpSpPr>
        <p:sp>
          <p:nvSpPr>
            <p:cNvPr id="5563" name="Google Shape;5563;p49"/>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9"/>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49"/>
          <p:cNvGrpSpPr/>
          <p:nvPr/>
        </p:nvGrpSpPr>
        <p:grpSpPr>
          <a:xfrm>
            <a:off x="826608" y="3191835"/>
            <a:ext cx="368157" cy="367290"/>
            <a:chOff x="-62154300" y="3743950"/>
            <a:chExt cx="318200" cy="317450"/>
          </a:xfrm>
        </p:grpSpPr>
        <p:sp>
          <p:nvSpPr>
            <p:cNvPr id="5566" name="Google Shape;5566;p49"/>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9"/>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49"/>
          <p:cNvGrpSpPr/>
          <p:nvPr/>
        </p:nvGrpSpPr>
        <p:grpSpPr>
          <a:xfrm>
            <a:off x="826594" y="3650815"/>
            <a:ext cx="368186" cy="366364"/>
            <a:chOff x="-62151950" y="4111775"/>
            <a:chExt cx="318225" cy="316650"/>
          </a:xfrm>
        </p:grpSpPr>
        <p:sp>
          <p:nvSpPr>
            <p:cNvPr id="5569" name="Google Shape;5569;p49"/>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9"/>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9"/>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9"/>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49"/>
          <p:cNvGrpSpPr/>
          <p:nvPr/>
        </p:nvGrpSpPr>
        <p:grpSpPr>
          <a:xfrm>
            <a:off x="3045218" y="2741361"/>
            <a:ext cx="368157" cy="367434"/>
            <a:chOff x="-60254550" y="3367325"/>
            <a:chExt cx="318200" cy="317575"/>
          </a:xfrm>
        </p:grpSpPr>
        <p:sp>
          <p:nvSpPr>
            <p:cNvPr id="5574" name="Google Shape;5574;p49"/>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9"/>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9"/>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9"/>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49"/>
          <p:cNvGrpSpPr/>
          <p:nvPr/>
        </p:nvGrpSpPr>
        <p:grpSpPr>
          <a:xfrm>
            <a:off x="3046115" y="3192355"/>
            <a:ext cx="366364" cy="366248"/>
            <a:chOff x="-60255350" y="3733825"/>
            <a:chExt cx="316650" cy="316550"/>
          </a:xfrm>
        </p:grpSpPr>
        <p:sp>
          <p:nvSpPr>
            <p:cNvPr id="5579" name="Google Shape;5579;p49"/>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9"/>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9"/>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9"/>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9"/>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9"/>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9"/>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49"/>
          <p:cNvGrpSpPr/>
          <p:nvPr/>
        </p:nvGrpSpPr>
        <p:grpSpPr>
          <a:xfrm>
            <a:off x="3073912" y="3651263"/>
            <a:ext cx="310770" cy="365467"/>
            <a:chOff x="-60232500" y="4101525"/>
            <a:chExt cx="268600" cy="315875"/>
          </a:xfrm>
        </p:grpSpPr>
        <p:sp>
          <p:nvSpPr>
            <p:cNvPr id="5587" name="Google Shape;5587;p49"/>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9"/>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9" name="Google Shape;5589;p49"/>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0" name="Google Shape;5590;p49"/>
          <p:cNvGrpSpPr/>
          <p:nvPr/>
        </p:nvGrpSpPr>
        <p:grpSpPr>
          <a:xfrm>
            <a:off x="2606912" y="1377094"/>
            <a:ext cx="368186" cy="366364"/>
            <a:chOff x="-63679950" y="3360375"/>
            <a:chExt cx="318225" cy="316650"/>
          </a:xfrm>
        </p:grpSpPr>
        <p:sp>
          <p:nvSpPr>
            <p:cNvPr id="5591" name="Google Shape;5591;p4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5" name="Google Shape;5595;p49"/>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6" name="Google Shape;5596;p49"/>
          <p:cNvGrpSpPr/>
          <p:nvPr/>
        </p:nvGrpSpPr>
        <p:grpSpPr>
          <a:xfrm>
            <a:off x="2605539" y="2248431"/>
            <a:ext cx="370934" cy="367521"/>
            <a:chOff x="-63679950" y="4093450"/>
            <a:chExt cx="320600" cy="317650"/>
          </a:xfrm>
        </p:grpSpPr>
        <p:sp>
          <p:nvSpPr>
            <p:cNvPr id="5597" name="Google Shape;5597;p49"/>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9"/>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9"/>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49"/>
          <p:cNvGrpSpPr/>
          <p:nvPr/>
        </p:nvGrpSpPr>
        <p:grpSpPr>
          <a:xfrm>
            <a:off x="1265656" y="2741433"/>
            <a:ext cx="366364" cy="367290"/>
            <a:chOff x="-61784125" y="3377700"/>
            <a:chExt cx="316650" cy="317450"/>
          </a:xfrm>
        </p:grpSpPr>
        <p:sp>
          <p:nvSpPr>
            <p:cNvPr id="5601" name="Google Shape;5601;p49"/>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9"/>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9"/>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9"/>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9"/>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9"/>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9"/>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49"/>
          <p:cNvGrpSpPr/>
          <p:nvPr/>
        </p:nvGrpSpPr>
        <p:grpSpPr>
          <a:xfrm>
            <a:off x="1265656" y="3191835"/>
            <a:ext cx="366364" cy="367290"/>
            <a:chOff x="-61783350" y="3743950"/>
            <a:chExt cx="316650" cy="317450"/>
          </a:xfrm>
        </p:grpSpPr>
        <p:sp>
          <p:nvSpPr>
            <p:cNvPr id="5609" name="Google Shape;5609;p4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1" name="Google Shape;5611;p49"/>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9"/>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9"/>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4" name="Google Shape;5614;p49"/>
          <p:cNvGrpSpPr/>
          <p:nvPr/>
        </p:nvGrpSpPr>
        <p:grpSpPr>
          <a:xfrm>
            <a:off x="3487080" y="3651668"/>
            <a:ext cx="369112" cy="364657"/>
            <a:chOff x="-59869425" y="4102225"/>
            <a:chExt cx="319025" cy="315175"/>
          </a:xfrm>
        </p:grpSpPr>
        <p:sp>
          <p:nvSpPr>
            <p:cNvPr id="5615" name="Google Shape;5615;p49"/>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9"/>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9"/>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9"/>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49"/>
          <p:cNvGrpSpPr/>
          <p:nvPr/>
        </p:nvGrpSpPr>
        <p:grpSpPr>
          <a:xfrm>
            <a:off x="2605883" y="4120490"/>
            <a:ext cx="366364" cy="365467"/>
            <a:chOff x="-59029025" y="3711650"/>
            <a:chExt cx="316650" cy="315875"/>
          </a:xfrm>
        </p:grpSpPr>
        <p:sp>
          <p:nvSpPr>
            <p:cNvPr id="5620" name="Google Shape;5620;p49"/>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9"/>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9"/>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9"/>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9"/>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9"/>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9"/>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49"/>
          <p:cNvGrpSpPr/>
          <p:nvPr/>
        </p:nvGrpSpPr>
        <p:grpSpPr>
          <a:xfrm>
            <a:off x="4841373" y="1398014"/>
            <a:ext cx="351940" cy="348188"/>
            <a:chOff x="581525" y="3254850"/>
            <a:chExt cx="297750" cy="294575"/>
          </a:xfrm>
        </p:grpSpPr>
        <p:sp>
          <p:nvSpPr>
            <p:cNvPr id="5628" name="Google Shape;5628;p49"/>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9"/>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9"/>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49"/>
          <p:cNvGrpSpPr/>
          <p:nvPr/>
        </p:nvGrpSpPr>
        <p:grpSpPr>
          <a:xfrm>
            <a:off x="4840442" y="1836950"/>
            <a:ext cx="353802" cy="351497"/>
            <a:chOff x="580725" y="3617925"/>
            <a:chExt cx="299325" cy="297375"/>
          </a:xfrm>
        </p:grpSpPr>
        <p:sp>
          <p:nvSpPr>
            <p:cNvPr id="5632" name="Google Shape;5632;p49"/>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9"/>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9"/>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9"/>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9"/>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7" name="Google Shape;5637;p49"/>
          <p:cNvGrpSpPr/>
          <p:nvPr/>
        </p:nvGrpSpPr>
        <p:grpSpPr>
          <a:xfrm>
            <a:off x="4842304" y="2284140"/>
            <a:ext cx="350079" cy="350079"/>
            <a:chOff x="583100" y="3982600"/>
            <a:chExt cx="296175" cy="296175"/>
          </a:xfrm>
        </p:grpSpPr>
        <p:sp>
          <p:nvSpPr>
            <p:cNvPr id="5638" name="Google Shape;5638;p49"/>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9"/>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9"/>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9"/>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9"/>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9"/>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9"/>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49"/>
          <p:cNvGrpSpPr/>
          <p:nvPr/>
        </p:nvGrpSpPr>
        <p:grpSpPr>
          <a:xfrm>
            <a:off x="7074918" y="1397764"/>
            <a:ext cx="307231" cy="348690"/>
            <a:chOff x="2423775" y="3226875"/>
            <a:chExt cx="259925" cy="295000"/>
          </a:xfrm>
        </p:grpSpPr>
        <p:sp>
          <p:nvSpPr>
            <p:cNvPr id="5646" name="Google Shape;5646;p49"/>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9"/>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9"/>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49"/>
          <p:cNvGrpSpPr/>
          <p:nvPr/>
        </p:nvGrpSpPr>
        <p:grpSpPr>
          <a:xfrm>
            <a:off x="7052106" y="1839049"/>
            <a:ext cx="352857" cy="347301"/>
            <a:chOff x="2404875" y="3592725"/>
            <a:chExt cx="298525" cy="293825"/>
          </a:xfrm>
        </p:grpSpPr>
        <p:sp>
          <p:nvSpPr>
            <p:cNvPr id="5650" name="Google Shape;5650;p49"/>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9"/>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9"/>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49"/>
          <p:cNvGrpSpPr/>
          <p:nvPr/>
        </p:nvGrpSpPr>
        <p:grpSpPr>
          <a:xfrm>
            <a:off x="7053036" y="2284614"/>
            <a:ext cx="350995" cy="349133"/>
            <a:chOff x="2404875" y="3955825"/>
            <a:chExt cx="296950" cy="295375"/>
          </a:xfrm>
        </p:grpSpPr>
        <p:sp>
          <p:nvSpPr>
            <p:cNvPr id="5654" name="Google Shape;5654;p49"/>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9"/>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9"/>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9"/>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8" name="Google Shape;5658;p49"/>
          <p:cNvGrpSpPr/>
          <p:nvPr/>
        </p:nvGrpSpPr>
        <p:grpSpPr>
          <a:xfrm>
            <a:off x="5747016" y="2748808"/>
            <a:ext cx="349163" cy="350079"/>
            <a:chOff x="4263650" y="3235150"/>
            <a:chExt cx="295400" cy="296175"/>
          </a:xfrm>
        </p:grpSpPr>
        <p:sp>
          <p:nvSpPr>
            <p:cNvPr id="5659" name="Google Shape;5659;p49"/>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9"/>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9"/>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9"/>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9"/>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4" name="Google Shape;5664;p49"/>
          <p:cNvGrpSpPr/>
          <p:nvPr/>
        </p:nvGrpSpPr>
        <p:grpSpPr>
          <a:xfrm>
            <a:off x="5744696" y="3207969"/>
            <a:ext cx="353802" cy="327739"/>
            <a:chOff x="4266025" y="3609275"/>
            <a:chExt cx="299325" cy="277275"/>
          </a:xfrm>
        </p:grpSpPr>
        <p:sp>
          <p:nvSpPr>
            <p:cNvPr id="5665" name="Google Shape;5665;p49"/>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9"/>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7" name="Google Shape;5667;p49"/>
          <p:cNvGrpSpPr/>
          <p:nvPr/>
        </p:nvGrpSpPr>
        <p:grpSpPr>
          <a:xfrm>
            <a:off x="5745154" y="3673356"/>
            <a:ext cx="352886" cy="349133"/>
            <a:chOff x="4263650" y="3963700"/>
            <a:chExt cx="298550" cy="295375"/>
          </a:xfrm>
        </p:grpSpPr>
        <p:sp>
          <p:nvSpPr>
            <p:cNvPr id="5668" name="Google Shape;5668;p49"/>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9"/>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9"/>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9"/>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9"/>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9"/>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9"/>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49"/>
          <p:cNvGrpSpPr/>
          <p:nvPr/>
        </p:nvGrpSpPr>
        <p:grpSpPr>
          <a:xfrm>
            <a:off x="8023491" y="2748809"/>
            <a:ext cx="226264" cy="350079"/>
            <a:chOff x="6164975" y="3211525"/>
            <a:chExt cx="191425" cy="296175"/>
          </a:xfrm>
        </p:grpSpPr>
        <p:sp>
          <p:nvSpPr>
            <p:cNvPr id="5676" name="Google Shape;5676;p49"/>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9"/>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9"/>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9"/>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9"/>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9"/>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9"/>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49"/>
          <p:cNvGrpSpPr/>
          <p:nvPr/>
        </p:nvGrpSpPr>
        <p:grpSpPr>
          <a:xfrm>
            <a:off x="5285528" y="1397084"/>
            <a:ext cx="352886" cy="350049"/>
            <a:chOff x="946175" y="3253275"/>
            <a:chExt cx="298550" cy="296150"/>
          </a:xfrm>
        </p:grpSpPr>
        <p:sp>
          <p:nvSpPr>
            <p:cNvPr id="5684" name="Google Shape;5684;p49"/>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9"/>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9"/>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9"/>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9"/>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49"/>
          <p:cNvGrpSpPr/>
          <p:nvPr/>
        </p:nvGrpSpPr>
        <p:grpSpPr>
          <a:xfrm>
            <a:off x="5286459" y="1839048"/>
            <a:ext cx="351024" cy="347301"/>
            <a:chOff x="946175" y="3619500"/>
            <a:chExt cx="296975" cy="293825"/>
          </a:xfrm>
        </p:grpSpPr>
        <p:sp>
          <p:nvSpPr>
            <p:cNvPr id="5690" name="Google Shape;5690;p49"/>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9"/>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9"/>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9"/>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9"/>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9"/>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49"/>
          <p:cNvGrpSpPr/>
          <p:nvPr/>
        </p:nvGrpSpPr>
        <p:grpSpPr>
          <a:xfrm>
            <a:off x="5286001" y="2283682"/>
            <a:ext cx="351940" cy="350995"/>
            <a:chOff x="944600" y="3981825"/>
            <a:chExt cx="297750" cy="296950"/>
          </a:xfrm>
        </p:grpSpPr>
        <p:sp>
          <p:nvSpPr>
            <p:cNvPr id="5697" name="Google Shape;5697;p49"/>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9"/>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9"/>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9"/>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49"/>
          <p:cNvGrpSpPr/>
          <p:nvPr/>
        </p:nvGrpSpPr>
        <p:grpSpPr>
          <a:xfrm>
            <a:off x="7502937" y="1397542"/>
            <a:ext cx="350079" cy="349133"/>
            <a:chOff x="2768750" y="3227275"/>
            <a:chExt cx="296175" cy="295375"/>
          </a:xfrm>
        </p:grpSpPr>
        <p:sp>
          <p:nvSpPr>
            <p:cNvPr id="5702" name="Google Shape;5702;p49"/>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9"/>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9"/>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9"/>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9"/>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9"/>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9"/>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9"/>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49"/>
          <p:cNvGrpSpPr/>
          <p:nvPr/>
        </p:nvGrpSpPr>
        <p:grpSpPr>
          <a:xfrm>
            <a:off x="7523888" y="1838414"/>
            <a:ext cx="308177" cy="348572"/>
            <a:chOff x="2786075" y="3591800"/>
            <a:chExt cx="260725" cy="294900"/>
          </a:xfrm>
        </p:grpSpPr>
        <p:sp>
          <p:nvSpPr>
            <p:cNvPr id="5711" name="Google Shape;5711;p49"/>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9"/>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9"/>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9"/>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9"/>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49"/>
          <p:cNvGrpSpPr/>
          <p:nvPr/>
        </p:nvGrpSpPr>
        <p:grpSpPr>
          <a:xfrm>
            <a:off x="7564387" y="2284141"/>
            <a:ext cx="227180" cy="350079"/>
            <a:chOff x="2819150" y="3955025"/>
            <a:chExt cx="192200" cy="296175"/>
          </a:xfrm>
        </p:grpSpPr>
        <p:sp>
          <p:nvSpPr>
            <p:cNvPr id="5717" name="Google Shape;5717;p49"/>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9"/>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9"/>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9"/>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49"/>
          <p:cNvGrpSpPr/>
          <p:nvPr/>
        </p:nvGrpSpPr>
        <p:grpSpPr>
          <a:xfrm>
            <a:off x="6188160" y="2749739"/>
            <a:ext cx="349133" cy="348217"/>
            <a:chOff x="4629125" y="3235150"/>
            <a:chExt cx="295375" cy="294600"/>
          </a:xfrm>
        </p:grpSpPr>
        <p:sp>
          <p:nvSpPr>
            <p:cNvPr id="5722" name="Google Shape;5722;p49"/>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9"/>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9"/>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9"/>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9"/>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49"/>
          <p:cNvGrpSpPr/>
          <p:nvPr/>
        </p:nvGrpSpPr>
        <p:grpSpPr>
          <a:xfrm>
            <a:off x="6188145" y="3197272"/>
            <a:ext cx="349163" cy="349133"/>
            <a:chOff x="4628325" y="3599825"/>
            <a:chExt cx="295400" cy="295375"/>
          </a:xfrm>
        </p:grpSpPr>
        <p:sp>
          <p:nvSpPr>
            <p:cNvPr id="5728" name="Google Shape;5728;p49"/>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9"/>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9"/>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9"/>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9"/>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9"/>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9"/>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9"/>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9"/>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9"/>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9"/>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9"/>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49"/>
          <p:cNvGrpSpPr/>
          <p:nvPr/>
        </p:nvGrpSpPr>
        <p:grpSpPr>
          <a:xfrm>
            <a:off x="6209096" y="3672883"/>
            <a:ext cx="307261" cy="350079"/>
            <a:chOff x="4645650" y="3962900"/>
            <a:chExt cx="259950" cy="296175"/>
          </a:xfrm>
        </p:grpSpPr>
        <p:sp>
          <p:nvSpPr>
            <p:cNvPr id="5741" name="Google Shape;5741;p49"/>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9"/>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9"/>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9"/>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9"/>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9"/>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49"/>
          <p:cNvGrpSpPr/>
          <p:nvPr/>
        </p:nvGrpSpPr>
        <p:grpSpPr>
          <a:xfrm>
            <a:off x="7962056" y="3197745"/>
            <a:ext cx="349133" cy="348188"/>
            <a:chOff x="6143725" y="3582500"/>
            <a:chExt cx="295375" cy="294575"/>
          </a:xfrm>
        </p:grpSpPr>
        <p:sp>
          <p:nvSpPr>
            <p:cNvPr id="5748" name="Google Shape;5748;p49"/>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9"/>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9"/>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9"/>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9"/>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9"/>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9"/>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49"/>
          <p:cNvGrpSpPr/>
          <p:nvPr/>
        </p:nvGrpSpPr>
        <p:grpSpPr>
          <a:xfrm>
            <a:off x="5730883" y="1397084"/>
            <a:ext cx="350995" cy="350049"/>
            <a:chOff x="1310075" y="3253275"/>
            <a:chExt cx="296950" cy="296150"/>
          </a:xfrm>
        </p:grpSpPr>
        <p:sp>
          <p:nvSpPr>
            <p:cNvPr id="5756" name="Google Shape;5756;p49"/>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9"/>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9"/>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9" name="Google Shape;5759;p49"/>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0" name="Google Shape;5760;p49"/>
          <p:cNvGrpSpPr/>
          <p:nvPr/>
        </p:nvGrpSpPr>
        <p:grpSpPr>
          <a:xfrm>
            <a:off x="5730410" y="2283343"/>
            <a:ext cx="351941" cy="351675"/>
            <a:chOff x="1310075" y="3980250"/>
            <a:chExt cx="297750" cy="297525"/>
          </a:xfrm>
        </p:grpSpPr>
        <p:sp>
          <p:nvSpPr>
            <p:cNvPr id="5761" name="Google Shape;5761;p49"/>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9"/>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9"/>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9"/>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49"/>
          <p:cNvGrpSpPr/>
          <p:nvPr/>
        </p:nvGrpSpPr>
        <p:grpSpPr>
          <a:xfrm>
            <a:off x="7995198" y="1397542"/>
            <a:ext cx="266305" cy="349133"/>
            <a:chOff x="3167275" y="3227275"/>
            <a:chExt cx="225300" cy="295375"/>
          </a:xfrm>
        </p:grpSpPr>
        <p:sp>
          <p:nvSpPr>
            <p:cNvPr id="5766" name="Google Shape;5766;p49"/>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9"/>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9"/>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9"/>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9"/>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1" name="Google Shape;5771;p49"/>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2" name="Google Shape;5772;p49"/>
          <p:cNvGrpSpPr/>
          <p:nvPr/>
        </p:nvGrpSpPr>
        <p:grpSpPr>
          <a:xfrm>
            <a:off x="7952380" y="2284599"/>
            <a:ext cx="351940" cy="349163"/>
            <a:chOff x="3133425" y="3955025"/>
            <a:chExt cx="297750" cy="295400"/>
          </a:xfrm>
        </p:grpSpPr>
        <p:sp>
          <p:nvSpPr>
            <p:cNvPr id="5773" name="Google Shape;5773;p49"/>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9"/>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9"/>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49"/>
          <p:cNvGrpSpPr/>
          <p:nvPr/>
        </p:nvGrpSpPr>
        <p:grpSpPr>
          <a:xfrm>
            <a:off x="6632554" y="2748187"/>
            <a:ext cx="350079" cy="351320"/>
            <a:chOff x="4991425" y="3234750"/>
            <a:chExt cx="296175" cy="297225"/>
          </a:xfrm>
        </p:grpSpPr>
        <p:sp>
          <p:nvSpPr>
            <p:cNvPr id="5777" name="Google Shape;5777;p49"/>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9"/>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9"/>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9"/>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9"/>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9"/>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49"/>
          <p:cNvGrpSpPr/>
          <p:nvPr/>
        </p:nvGrpSpPr>
        <p:grpSpPr>
          <a:xfrm>
            <a:off x="6632554" y="3217750"/>
            <a:ext cx="350079" cy="308177"/>
            <a:chOff x="4991425" y="3617150"/>
            <a:chExt cx="296175" cy="260725"/>
          </a:xfrm>
        </p:grpSpPr>
        <p:sp>
          <p:nvSpPr>
            <p:cNvPr id="5784" name="Google Shape;5784;p49"/>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9"/>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9"/>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9"/>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9"/>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9"/>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9"/>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49"/>
          <p:cNvGrpSpPr/>
          <p:nvPr/>
        </p:nvGrpSpPr>
        <p:grpSpPr>
          <a:xfrm>
            <a:off x="6709827" y="3673341"/>
            <a:ext cx="195532" cy="349163"/>
            <a:chOff x="5056800" y="3962900"/>
            <a:chExt cx="165425" cy="295400"/>
          </a:xfrm>
        </p:grpSpPr>
        <p:sp>
          <p:nvSpPr>
            <p:cNvPr id="5792" name="Google Shape;5792;p49"/>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9"/>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9"/>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49"/>
          <p:cNvGrpSpPr/>
          <p:nvPr/>
        </p:nvGrpSpPr>
        <p:grpSpPr>
          <a:xfrm>
            <a:off x="7961125" y="3673357"/>
            <a:ext cx="350995" cy="349133"/>
            <a:chOff x="6168925" y="3936925"/>
            <a:chExt cx="296950" cy="295375"/>
          </a:xfrm>
        </p:grpSpPr>
        <p:sp>
          <p:nvSpPr>
            <p:cNvPr id="5796" name="Google Shape;5796;p49"/>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9"/>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9"/>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9"/>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9"/>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9"/>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49"/>
          <p:cNvGrpSpPr/>
          <p:nvPr/>
        </p:nvGrpSpPr>
        <p:grpSpPr>
          <a:xfrm>
            <a:off x="6174844" y="1390429"/>
            <a:ext cx="348188" cy="349133"/>
            <a:chOff x="1674750" y="3254050"/>
            <a:chExt cx="294575" cy="295375"/>
          </a:xfrm>
        </p:grpSpPr>
        <p:sp>
          <p:nvSpPr>
            <p:cNvPr id="5803" name="Google Shape;5803;p49"/>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9"/>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9"/>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49"/>
          <p:cNvGrpSpPr/>
          <p:nvPr/>
        </p:nvGrpSpPr>
        <p:grpSpPr>
          <a:xfrm>
            <a:off x="6189239" y="1838132"/>
            <a:ext cx="319347" cy="349133"/>
            <a:chOff x="1687350" y="3618725"/>
            <a:chExt cx="270175" cy="295375"/>
          </a:xfrm>
        </p:grpSpPr>
        <p:sp>
          <p:nvSpPr>
            <p:cNvPr id="5807" name="Google Shape;5807;p49"/>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9"/>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9"/>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49"/>
          <p:cNvGrpSpPr/>
          <p:nvPr/>
        </p:nvGrpSpPr>
        <p:grpSpPr>
          <a:xfrm>
            <a:off x="6172942" y="2284613"/>
            <a:ext cx="351940" cy="349133"/>
            <a:chOff x="1672375" y="3982600"/>
            <a:chExt cx="297750" cy="295375"/>
          </a:xfrm>
        </p:grpSpPr>
        <p:sp>
          <p:nvSpPr>
            <p:cNvPr id="5811" name="Google Shape;5811;p49"/>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9"/>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9"/>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49"/>
          <p:cNvGrpSpPr/>
          <p:nvPr/>
        </p:nvGrpSpPr>
        <p:grpSpPr>
          <a:xfrm>
            <a:off x="4864934" y="2748808"/>
            <a:ext cx="350079" cy="350079"/>
            <a:chOff x="3497300" y="3227275"/>
            <a:chExt cx="296175" cy="296175"/>
          </a:xfrm>
        </p:grpSpPr>
        <p:sp>
          <p:nvSpPr>
            <p:cNvPr id="5815" name="Google Shape;5815;p49"/>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9"/>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9"/>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9"/>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9"/>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9"/>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9"/>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9"/>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49"/>
          <p:cNvGrpSpPr/>
          <p:nvPr/>
        </p:nvGrpSpPr>
        <p:grpSpPr>
          <a:xfrm>
            <a:off x="4865407" y="3198203"/>
            <a:ext cx="349133" cy="347272"/>
            <a:chOff x="3497300" y="3591950"/>
            <a:chExt cx="295375" cy="293800"/>
          </a:xfrm>
        </p:grpSpPr>
        <p:sp>
          <p:nvSpPr>
            <p:cNvPr id="5824" name="Google Shape;5824;p49"/>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9"/>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9"/>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9"/>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9"/>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9"/>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9"/>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9"/>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49"/>
          <p:cNvGrpSpPr/>
          <p:nvPr/>
        </p:nvGrpSpPr>
        <p:grpSpPr>
          <a:xfrm>
            <a:off x="4865407" y="3673341"/>
            <a:ext cx="349133" cy="349163"/>
            <a:chOff x="3497300" y="3955025"/>
            <a:chExt cx="295375" cy="295400"/>
          </a:xfrm>
        </p:grpSpPr>
        <p:sp>
          <p:nvSpPr>
            <p:cNvPr id="5833" name="Google Shape;5833;p49"/>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9"/>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9"/>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49"/>
          <p:cNvGrpSpPr/>
          <p:nvPr/>
        </p:nvGrpSpPr>
        <p:grpSpPr>
          <a:xfrm>
            <a:off x="7089979" y="2749532"/>
            <a:ext cx="327739" cy="348631"/>
            <a:chOff x="5364750" y="3235150"/>
            <a:chExt cx="277275" cy="294950"/>
          </a:xfrm>
        </p:grpSpPr>
        <p:sp>
          <p:nvSpPr>
            <p:cNvPr id="5837" name="Google Shape;5837;p49"/>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9"/>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9"/>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9"/>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9"/>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9"/>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9"/>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9"/>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49"/>
          <p:cNvGrpSpPr/>
          <p:nvPr/>
        </p:nvGrpSpPr>
        <p:grpSpPr>
          <a:xfrm>
            <a:off x="7078337" y="3195868"/>
            <a:ext cx="351024" cy="351941"/>
            <a:chOff x="5355300" y="3598250"/>
            <a:chExt cx="296975" cy="297750"/>
          </a:xfrm>
        </p:grpSpPr>
        <p:sp>
          <p:nvSpPr>
            <p:cNvPr id="5846" name="Google Shape;5846;p49"/>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9"/>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9"/>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9"/>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9"/>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9"/>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9"/>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9"/>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49"/>
          <p:cNvGrpSpPr/>
          <p:nvPr/>
        </p:nvGrpSpPr>
        <p:grpSpPr>
          <a:xfrm>
            <a:off x="7082533" y="3734790"/>
            <a:ext cx="342632" cy="226264"/>
            <a:chOff x="5358450" y="4015675"/>
            <a:chExt cx="289875" cy="191425"/>
          </a:xfrm>
        </p:grpSpPr>
        <p:sp>
          <p:nvSpPr>
            <p:cNvPr id="5855" name="Google Shape;5855;p49"/>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9"/>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9"/>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9"/>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49"/>
          <p:cNvGrpSpPr/>
          <p:nvPr/>
        </p:nvGrpSpPr>
        <p:grpSpPr>
          <a:xfrm>
            <a:off x="6209015" y="4117322"/>
            <a:ext cx="351024" cy="325464"/>
            <a:chOff x="6543825" y="3202075"/>
            <a:chExt cx="296975" cy="275350"/>
          </a:xfrm>
        </p:grpSpPr>
        <p:sp>
          <p:nvSpPr>
            <p:cNvPr id="5860" name="Google Shape;5860;p49"/>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9"/>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9"/>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9"/>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9"/>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9"/>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9"/>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49"/>
          <p:cNvGrpSpPr/>
          <p:nvPr/>
        </p:nvGrpSpPr>
        <p:grpSpPr>
          <a:xfrm>
            <a:off x="6615996" y="1397069"/>
            <a:ext cx="350079" cy="350079"/>
            <a:chOff x="2037825" y="3254050"/>
            <a:chExt cx="296175" cy="296175"/>
          </a:xfrm>
        </p:grpSpPr>
        <p:sp>
          <p:nvSpPr>
            <p:cNvPr id="5868" name="Google Shape;5868;p49"/>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9"/>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9"/>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9"/>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9"/>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9"/>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49"/>
          <p:cNvGrpSpPr/>
          <p:nvPr/>
        </p:nvGrpSpPr>
        <p:grpSpPr>
          <a:xfrm>
            <a:off x="6614135" y="1838236"/>
            <a:ext cx="353802" cy="348926"/>
            <a:chOff x="2034675" y="3617925"/>
            <a:chExt cx="299325" cy="295200"/>
          </a:xfrm>
        </p:grpSpPr>
        <p:sp>
          <p:nvSpPr>
            <p:cNvPr id="5875" name="Google Shape;5875;p49"/>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9"/>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9"/>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9"/>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9"/>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49"/>
          <p:cNvGrpSpPr/>
          <p:nvPr/>
        </p:nvGrpSpPr>
        <p:grpSpPr>
          <a:xfrm>
            <a:off x="6615996" y="2284613"/>
            <a:ext cx="350079" cy="349133"/>
            <a:chOff x="2037825" y="3981825"/>
            <a:chExt cx="296175" cy="295375"/>
          </a:xfrm>
        </p:grpSpPr>
        <p:sp>
          <p:nvSpPr>
            <p:cNvPr id="5881" name="Google Shape;5881;p49"/>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9"/>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9"/>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49"/>
          <p:cNvGrpSpPr/>
          <p:nvPr/>
        </p:nvGrpSpPr>
        <p:grpSpPr>
          <a:xfrm>
            <a:off x="5301014" y="2780929"/>
            <a:ext cx="350079" cy="285837"/>
            <a:chOff x="3860400" y="3254050"/>
            <a:chExt cx="296175" cy="241825"/>
          </a:xfrm>
        </p:grpSpPr>
        <p:sp>
          <p:nvSpPr>
            <p:cNvPr id="5885" name="Google Shape;5885;p49"/>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9"/>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9"/>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9"/>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9"/>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9"/>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9"/>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49"/>
          <p:cNvGrpSpPr/>
          <p:nvPr/>
        </p:nvGrpSpPr>
        <p:grpSpPr>
          <a:xfrm>
            <a:off x="5300541" y="3196800"/>
            <a:ext cx="351024" cy="350079"/>
            <a:chOff x="3859600" y="3591950"/>
            <a:chExt cx="296975" cy="296175"/>
          </a:xfrm>
        </p:grpSpPr>
        <p:sp>
          <p:nvSpPr>
            <p:cNvPr id="5893" name="Google Shape;5893;p49"/>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9"/>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9"/>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49"/>
          <p:cNvGrpSpPr/>
          <p:nvPr/>
        </p:nvGrpSpPr>
        <p:grpSpPr>
          <a:xfrm>
            <a:off x="5301014" y="3672883"/>
            <a:ext cx="350079" cy="350079"/>
            <a:chOff x="3860400" y="3955025"/>
            <a:chExt cx="296175" cy="296175"/>
          </a:xfrm>
        </p:grpSpPr>
        <p:sp>
          <p:nvSpPr>
            <p:cNvPr id="5897" name="Google Shape;5897;p49"/>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9"/>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9"/>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9"/>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9"/>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49"/>
          <p:cNvGrpSpPr/>
          <p:nvPr/>
        </p:nvGrpSpPr>
        <p:grpSpPr>
          <a:xfrm>
            <a:off x="7516230" y="2749281"/>
            <a:ext cx="355664" cy="349133"/>
            <a:chOff x="5716825" y="3235950"/>
            <a:chExt cx="300900" cy="295375"/>
          </a:xfrm>
        </p:grpSpPr>
        <p:sp>
          <p:nvSpPr>
            <p:cNvPr id="5903" name="Google Shape;5903;p49"/>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9"/>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9"/>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9"/>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49"/>
          <p:cNvGrpSpPr/>
          <p:nvPr/>
        </p:nvGrpSpPr>
        <p:grpSpPr>
          <a:xfrm>
            <a:off x="7529261" y="3207969"/>
            <a:ext cx="329601" cy="327739"/>
            <a:chOff x="5727850" y="3609275"/>
            <a:chExt cx="278850" cy="277275"/>
          </a:xfrm>
        </p:grpSpPr>
        <p:sp>
          <p:nvSpPr>
            <p:cNvPr id="5908" name="Google Shape;5908;p49"/>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9"/>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9"/>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9"/>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9"/>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49"/>
          <p:cNvGrpSpPr/>
          <p:nvPr/>
        </p:nvGrpSpPr>
        <p:grpSpPr>
          <a:xfrm>
            <a:off x="7540446" y="3673356"/>
            <a:ext cx="307231" cy="349133"/>
            <a:chOff x="5736525" y="3963700"/>
            <a:chExt cx="259925" cy="295375"/>
          </a:xfrm>
        </p:grpSpPr>
        <p:sp>
          <p:nvSpPr>
            <p:cNvPr id="5914" name="Google Shape;5914;p49"/>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9"/>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9"/>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9"/>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9"/>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9"/>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9"/>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49"/>
          <p:cNvGrpSpPr/>
          <p:nvPr/>
        </p:nvGrpSpPr>
        <p:grpSpPr>
          <a:xfrm>
            <a:off x="6632026" y="4122683"/>
            <a:ext cx="351024" cy="350079"/>
            <a:chOff x="6553275" y="3604550"/>
            <a:chExt cx="296975" cy="296175"/>
          </a:xfrm>
        </p:grpSpPr>
        <p:sp>
          <p:nvSpPr>
            <p:cNvPr id="5922" name="Google Shape;5922;p49"/>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9"/>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9"/>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9"/>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9"/>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9"/>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8" name="Google Shape;5928;p49"/>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929" name="Google Shape;5929;p49"/>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cxnSp>
        <p:nvCxnSpPr>
          <p:cNvPr id="307" name="Google Shape;307;p27"/>
          <p:cNvCxnSpPr/>
          <p:nvPr/>
        </p:nvCxnSpPr>
        <p:spPr>
          <a:xfrm>
            <a:off x="705600" y="901900"/>
            <a:ext cx="7732800" cy="0"/>
          </a:xfrm>
          <a:prstGeom prst="straightConnector1">
            <a:avLst/>
          </a:prstGeom>
          <a:noFill/>
          <a:ln w="9525" cap="flat" cmpd="sng">
            <a:solidFill>
              <a:schemeClr val="dk1"/>
            </a:solidFill>
            <a:prstDash val="solid"/>
            <a:round/>
            <a:headEnd type="oval" w="med" len="med"/>
            <a:tailEnd type="oval" w="med" len="med"/>
          </a:ln>
        </p:spPr>
      </p:cxnSp>
      <p:sp>
        <p:nvSpPr>
          <p:cNvPr id="308" name="Google Shape;308;p27"/>
          <p:cNvSpPr/>
          <p:nvPr/>
        </p:nvSpPr>
        <p:spPr>
          <a:xfrm>
            <a:off x="7834542" y="-495150"/>
            <a:ext cx="990300" cy="990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0;p26">
            <a:extLst>
              <a:ext uri="{FF2B5EF4-FFF2-40B4-BE49-F238E27FC236}">
                <a16:creationId xmlns:a16="http://schemas.microsoft.com/office/drawing/2014/main" id="{CD68E85C-239D-0E46-7689-CDEED12A81F7}"/>
              </a:ext>
            </a:extLst>
          </p:cNvPr>
          <p:cNvSpPr txBox="1">
            <a:spLocks noGrp="1"/>
          </p:cNvSpPr>
          <p:nvPr>
            <p:ph type="title"/>
          </p:nvPr>
        </p:nvSpPr>
        <p:spPr>
          <a:xfrm>
            <a:off x="720000" y="282574"/>
            <a:ext cx="3852000" cy="7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*Stretch Goal*</a:t>
            </a:r>
            <a:endParaRPr sz="3200" dirty="0"/>
          </a:p>
        </p:txBody>
      </p:sp>
      <p:sp>
        <p:nvSpPr>
          <p:cNvPr id="7" name="Google Shape;261;p26">
            <a:extLst>
              <a:ext uri="{FF2B5EF4-FFF2-40B4-BE49-F238E27FC236}">
                <a16:creationId xmlns:a16="http://schemas.microsoft.com/office/drawing/2014/main" id="{20DE5558-25C7-5378-A73F-D46BFF2226EC}"/>
              </a:ext>
            </a:extLst>
          </p:cNvPr>
          <p:cNvSpPr txBox="1">
            <a:spLocks noGrp="1"/>
          </p:cNvSpPr>
          <p:nvPr>
            <p:ph type="subTitle" idx="1"/>
          </p:nvPr>
        </p:nvSpPr>
        <p:spPr>
          <a:xfrm>
            <a:off x="983431" y="989016"/>
            <a:ext cx="7177135" cy="3453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SG" sz="1600" b="1" dirty="0"/>
              <a:t>Using machine vision, automatically and quickly evaluate </a:t>
            </a:r>
            <a:r>
              <a:rPr lang="en-SG" sz="1600" dirty="0"/>
              <a:t>the submitted photo with the digital bank’s photo guidelines:</a:t>
            </a:r>
          </a:p>
        </p:txBody>
      </p:sp>
      <p:grpSp>
        <p:nvGrpSpPr>
          <p:cNvPr id="357" name="Google Shape;303;p27">
            <a:extLst>
              <a:ext uri="{FF2B5EF4-FFF2-40B4-BE49-F238E27FC236}">
                <a16:creationId xmlns:a16="http://schemas.microsoft.com/office/drawing/2014/main" id="{937C0BE9-AC60-4687-4235-92AE271A8E7F}"/>
              </a:ext>
            </a:extLst>
          </p:cNvPr>
          <p:cNvGrpSpPr/>
          <p:nvPr/>
        </p:nvGrpSpPr>
        <p:grpSpPr>
          <a:xfrm rot="-899982">
            <a:off x="-542565" y="4006198"/>
            <a:ext cx="1773045" cy="1773045"/>
            <a:chOff x="599416" y="954576"/>
            <a:chExt cx="1726444" cy="1726444"/>
          </a:xfrm>
        </p:grpSpPr>
        <p:sp>
          <p:nvSpPr>
            <p:cNvPr id="358" name="Google Shape;304;p27">
              <a:extLst>
                <a:ext uri="{FF2B5EF4-FFF2-40B4-BE49-F238E27FC236}">
                  <a16:creationId xmlns:a16="http://schemas.microsoft.com/office/drawing/2014/main" id="{0188C2BA-04C0-2518-E34C-EC55092CBFDE}"/>
                </a:ext>
              </a:extLst>
            </p:cNvPr>
            <p:cNvSpPr/>
            <p:nvPr/>
          </p:nvSpPr>
          <p:spPr>
            <a:xfrm rot="19629462">
              <a:off x="599416" y="954576"/>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05;p27">
              <a:extLst>
                <a:ext uri="{FF2B5EF4-FFF2-40B4-BE49-F238E27FC236}">
                  <a16:creationId xmlns:a16="http://schemas.microsoft.com/office/drawing/2014/main" id="{D96C389D-D3BB-E070-C599-6AD9ABBFAA98}"/>
                </a:ext>
              </a:extLst>
            </p:cNvPr>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 name="Google Shape;306;p27">
            <a:extLst>
              <a:ext uri="{FF2B5EF4-FFF2-40B4-BE49-F238E27FC236}">
                <a16:creationId xmlns:a16="http://schemas.microsoft.com/office/drawing/2014/main" id="{D9407C31-1014-ABFB-2013-10B836574040}"/>
              </a:ext>
            </a:extLst>
          </p:cNvPr>
          <p:cNvSpPr/>
          <p:nvPr/>
        </p:nvSpPr>
        <p:spPr>
          <a:xfrm>
            <a:off x="-391533" y="4157276"/>
            <a:ext cx="1470900" cy="1470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 name="Picture 21">
            <a:extLst>
              <a:ext uri="{FF2B5EF4-FFF2-40B4-BE49-F238E27FC236}">
                <a16:creationId xmlns:a16="http://schemas.microsoft.com/office/drawing/2014/main" id="{7A678026-98A1-CDA1-96D1-32ADB9656C77}"/>
              </a:ext>
            </a:extLst>
          </p:cNvPr>
          <p:cNvPicPr>
            <a:picLocks noChangeAspect="1"/>
          </p:cNvPicPr>
          <p:nvPr/>
        </p:nvPicPr>
        <p:blipFill>
          <a:blip r:embed="rId3"/>
          <a:stretch>
            <a:fillRect/>
          </a:stretch>
        </p:blipFill>
        <p:spPr>
          <a:xfrm>
            <a:off x="1979713" y="1606900"/>
            <a:ext cx="5184573" cy="2883596"/>
          </a:xfrm>
          <a:prstGeom prst="rect">
            <a:avLst/>
          </a:prstGeom>
        </p:spPr>
      </p:pic>
      <p:sp>
        <p:nvSpPr>
          <p:cNvPr id="24" name="Rectangle 23">
            <a:extLst>
              <a:ext uri="{FF2B5EF4-FFF2-40B4-BE49-F238E27FC236}">
                <a16:creationId xmlns:a16="http://schemas.microsoft.com/office/drawing/2014/main" id="{F34F23D4-F682-0C12-6938-2A2E752B0186}"/>
              </a:ext>
            </a:extLst>
          </p:cNvPr>
          <p:cNvSpPr/>
          <p:nvPr/>
        </p:nvSpPr>
        <p:spPr>
          <a:xfrm>
            <a:off x="1403648" y="4587974"/>
            <a:ext cx="6495201" cy="36236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rPr>
              <a:t>Challenge: multiclass object detection in </a:t>
            </a:r>
            <a:r>
              <a:rPr lang="en-GB" b="1" u="sng" dirty="0">
                <a:solidFill>
                  <a:schemeClr val="tx1"/>
                </a:solidFill>
              </a:rPr>
              <a:t>videos</a:t>
            </a:r>
            <a:endParaRPr lang="en-SG" b="1" u="sng" dirty="0">
              <a:solidFill>
                <a:schemeClr val="tx1"/>
              </a:solidFill>
            </a:endParaRPr>
          </a:p>
        </p:txBody>
      </p:sp>
    </p:spTree>
    <p:extLst>
      <p:ext uri="{BB962C8B-B14F-4D97-AF65-F5344CB8AC3E}">
        <p14:creationId xmlns:p14="http://schemas.microsoft.com/office/powerpoint/2010/main" val="29163011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5933"/>
        <p:cNvGrpSpPr/>
        <p:nvPr/>
      </p:nvGrpSpPr>
      <p:grpSpPr>
        <a:xfrm>
          <a:off x="0" y="0"/>
          <a:ext cx="0" cy="0"/>
          <a:chOff x="0" y="0"/>
          <a:chExt cx="0" cy="0"/>
        </a:xfrm>
      </p:grpSpPr>
      <p:grpSp>
        <p:nvGrpSpPr>
          <p:cNvPr id="5934" name="Google Shape;5934;p50"/>
          <p:cNvGrpSpPr/>
          <p:nvPr/>
        </p:nvGrpSpPr>
        <p:grpSpPr>
          <a:xfrm>
            <a:off x="859032" y="1380546"/>
            <a:ext cx="294401" cy="353645"/>
            <a:chOff x="-35814600" y="3202075"/>
            <a:chExt cx="242625" cy="291450"/>
          </a:xfrm>
        </p:grpSpPr>
        <p:sp>
          <p:nvSpPr>
            <p:cNvPr id="5935" name="Google Shape;5935;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50"/>
          <p:cNvGrpSpPr/>
          <p:nvPr/>
        </p:nvGrpSpPr>
        <p:grpSpPr>
          <a:xfrm>
            <a:off x="829410" y="1821466"/>
            <a:ext cx="353645" cy="353888"/>
            <a:chOff x="-35839800" y="3561025"/>
            <a:chExt cx="291450" cy="291650"/>
          </a:xfrm>
        </p:grpSpPr>
        <p:sp>
          <p:nvSpPr>
            <p:cNvPr id="5943" name="Google Shape;5943;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0" name="Google Shape;5950;p50"/>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1" name="Google Shape;5951;p50"/>
          <p:cNvGrpSpPr/>
          <p:nvPr/>
        </p:nvGrpSpPr>
        <p:grpSpPr>
          <a:xfrm>
            <a:off x="3066955" y="1380546"/>
            <a:ext cx="353645" cy="353645"/>
            <a:chOff x="-34003850" y="3227275"/>
            <a:chExt cx="291450" cy="291450"/>
          </a:xfrm>
        </p:grpSpPr>
        <p:sp>
          <p:nvSpPr>
            <p:cNvPr id="5952" name="Google Shape;5952;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50"/>
          <p:cNvGrpSpPr/>
          <p:nvPr/>
        </p:nvGrpSpPr>
        <p:grpSpPr>
          <a:xfrm>
            <a:off x="3066485" y="1821238"/>
            <a:ext cx="354586" cy="354343"/>
            <a:chOff x="-34004625" y="3585850"/>
            <a:chExt cx="292225" cy="292025"/>
          </a:xfrm>
        </p:grpSpPr>
        <p:sp>
          <p:nvSpPr>
            <p:cNvPr id="5958" name="Google Shape;5958;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50"/>
          <p:cNvGrpSpPr/>
          <p:nvPr/>
        </p:nvGrpSpPr>
        <p:grpSpPr>
          <a:xfrm>
            <a:off x="3066000" y="2256439"/>
            <a:ext cx="355557" cy="354616"/>
            <a:chOff x="-34005425" y="3945575"/>
            <a:chExt cx="293025" cy="292250"/>
          </a:xfrm>
        </p:grpSpPr>
        <p:sp>
          <p:nvSpPr>
            <p:cNvPr id="5964" name="Google Shape;5964;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50"/>
          <p:cNvGrpSpPr/>
          <p:nvPr/>
        </p:nvGrpSpPr>
        <p:grpSpPr>
          <a:xfrm>
            <a:off x="1713099" y="2729615"/>
            <a:ext cx="358408" cy="355557"/>
            <a:chOff x="-32174975" y="3192625"/>
            <a:chExt cx="295375" cy="293025"/>
          </a:xfrm>
        </p:grpSpPr>
        <p:sp>
          <p:nvSpPr>
            <p:cNvPr id="5968" name="Google Shape;5968;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2" name="Google Shape;5972;p50"/>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0"/>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4" name="Google Shape;5974;p50"/>
          <p:cNvGrpSpPr/>
          <p:nvPr/>
        </p:nvGrpSpPr>
        <p:grpSpPr>
          <a:xfrm>
            <a:off x="3952249" y="2730570"/>
            <a:ext cx="354586" cy="353645"/>
            <a:chOff x="-30345325" y="3184750"/>
            <a:chExt cx="292225" cy="291450"/>
          </a:xfrm>
        </p:grpSpPr>
        <p:sp>
          <p:nvSpPr>
            <p:cNvPr id="5975" name="Google Shape;5975;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0"/>
          <p:cNvGrpSpPr/>
          <p:nvPr/>
        </p:nvGrpSpPr>
        <p:grpSpPr>
          <a:xfrm>
            <a:off x="1277001" y="1380546"/>
            <a:ext cx="353645" cy="353645"/>
            <a:chOff x="-35481425" y="3202075"/>
            <a:chExt cx="291450" cy="291450"/>
          </a:xfrm>
        </p:grpSpPr>
        <p:sp>
          <p:nvSpPr>
            <p:cNvPr id="5981" name="Google Shape;5981;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50"/>
          <p:cNvGrpSpPr/>
          <p:nvPr/>
        </p:nvGrpSpPr>
        <p:grpSpPr>
          <a:xfrm>
            <a:off x="1276531" y="1822072"/>
            <a:ext cx="354586" cy="352675"/>
            <a:chOff x="-35482200" y="3561225"/>
            <a:chExt cx="292225" cy="290650"/>
          </a:xfrm>
        </p:grpSpPr>
        <p:sp>
          <p:nvSpPr>
            <p:cNvPr id="5989" name="Google Shape;5989;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50"/>
          <p:cNvGrpSpPr/>
          <p:nvPr/>
        </p:nvGrpSpPr>
        <p:grpSpPr>
          <a:xfrm>
            <a:off x="1277001" y="2256940"/>
            <a:ext cx="353645" cy="353615"/>
            <a:chOff x="-35481425" y="3919600"/>
            <a:chExt cx="291450" cy="291425"/>
          </a:xfrm>
        </p:grpSpPr>
        <p:sp>
          <p:nvSpPr>
            <p:cNvPr id="5993" name="Google Shape;5993;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50"/>
          <p:cNvGrpSpPr/>
          <p:nvPr/>
        </p:nvGrpSpPr>
        <p:grpSpPr>
          <a:xfrm>
            <a:off x="3512636" y="1381031"/>
            <a:ext cx="357468" cy="352675"/>
            <a:chOff x="-33645475" y="3228075"/>
            <a:chExt cx="294600" cy="290650"/>
          </a:xfrm>
        </p:grpSpPr>
        <p:sp>
          <p:nvSpPr>
            <p:cNvPr id="6002" name="Google Shape;6002;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50"/>
          <p:cNvGrpSpPr/>
          <p:nvPr/>
        </p:nvGrpSpPr>
        <p:grpSpPr>
          <a:xfrm>
            <a:off x="3513606" y="1821116"/>
            <a:ext cx="355526" cy="354586"/>
            <a:chOff x="-33646250" y="3586425"/>
            <a:chExt cx="293000" cy="292225"/>
          </a:xfrm>
        </p:grpSpPr>
        <p:sp>
          <p:nvSpPr>
            <p:cNvPr id="6010" name="Google Shape;6010;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50"/>
          <p:cNvGrpSpPr/>
          <p:nvPr/>
        </p:nvGrpSpPr>
        <p:grpSpPr>
          <a:xfrm>
            <a:off x="3514076" y="2255969"/>
            <a:ext cx="354586" cy="355557"/>
            <a:chOff x="-33645475" y="3944800"/>
            <a:chExt cx="292225" cy="293025"/>
          </a:xfrm>
        </p:grpSpPr>
        <p:sp>
          <p:nvSpPr>
            <p:cNvPr id="6013" name="Google Shape;6013;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50"/>
          <p:cNvGrpSpPr/>
          <p:nvPr/>
        </p:nvGrpSpPr>
        <p:grpSpPr>
          <a:xfrm>
            <a:off x="2167295" y="2729706"/>
            <a:ext cx="352675" cy="355375"/>
            <a:chOff x="-31809525" y="3192625"/>
            <a:chExt cx="290650" cy="292875"/>
          </a:xfrm>
        </p:grpSpPr>
        <p:sp>
          <p:nvSpPr>
            <p:cNvPr id="6024" name="Google Shape;6024;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50"/>
          <p:cNvGrpSpPr/>
          <p:nvPr/>
        </p:nvGrpSpPr>
        <p:grpSpPr>
          <a:xfrm>
            <a:off x="2166810" y="3200258"/>
            <a:ext cx="353645" cy="355557"/>
            <a:chOff x="-31811100" y="3550975"/>
            <a:chExt cx="291450" cy="293025"/>
          </a:xfrm>
        </p:grpSpPr>
        <p:sp>
          <p:nvSpPr>
            <p:cNvPr id="6029" name="Google Shape;6029;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50"/>
          <p:cNvGrpSpPr/>
          <p:nvPr/>
        </p:nvGrpSpPr>
        <p:grpSpPr>
          <a:xfrm>
            <a:off x="2160606" y="3664562"/>
            <a:ext cx="366052" cy="356831"/>
            <a:chOff x="-31817400" y="3910025"/>
            <a:chExt cx="301675" cy="294075"/>
          </a:xfrm>
        </p:grpSpPr>
        <p:sp>
          <p:nvSpPr>
            <p:cNvPr id="6037" name="Google Shape;6037;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50"/>
          <p:cNvGrpSpPr/>
          <p:nvPr/>
        </p:nvGrpSpPr>
        <p:grpSpPr>
          <a:xfrm>
            <a:off x="3952234" y="3200743"/>
            <a:ext cx="354616" cy="354586"/>
            <a:chOff x="-30354000" y="3569100"/>
            <a:chExt cx="292250" cy="292225"/>
          </a:xfrm>
        </p:grpSpPr>
        <p:sp>
          <p:nvSpPr>
            <p:cNvPr id="6041" name="Google Shape;6041;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50"/>
          <p:cNvGrpSpPr/>
          <p:nvPr/>
        </p:nvGrpSpPr>
        <p:grpSpPr>
          <a:xfrm>
            <a:off x="1730812" y="1380546"/>
            <a:ext cx="342148" cy="353645"/>
            <a:chOff x="-35118325" y="3202075"/>
            <a:chExt cx="281975" cy="291450"/>
          </a:xfrm>
        </p:grpSpPr>
        <p:sp>
          <p:nvSpPr>
            <p:cNvPr id="6048" name="Google Shape;6048;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50"/>
          <p:cNvGrpSpPr/>
          <p:nvPr/>
        </p:nvGrpSpPr>
        <p:grpSpPr>
          <a:xfrm>
            <a:off x="1724593" y="1821799"/>
            <a:ext cx="354586" cy="353221"/>
            <a:chOff x="-35123050" y="3561225"/>
            <a:chExt cx="292225" cy="291100"/>
          </a:xfrm>
        </p:grpSpPr>
        <p:sp>
          <p:nvSpPr>
            <p:cNvPr id="6053" name="Google Shape;6053;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50"/>
          <p:cNvGrpSpPr/>
          <p:nvPr/>
        </p:nvGrpSpPr>
        <p:grpSpPr>
          <a:xfrm>
            <a:off x="1766652" y="2256940"/>
            <a:ext cx="270467" cy="353615"/>
            <a:chOff x="-35089175" y="3919600"/>
            <a:chExt cx="222900" cy="291425"/>
          </a:xfrm>
        </p:grpSpPr>
        <p:sp>
          <p:nvSpPr>
            <p:cNvPr id="6056" name="Google Shape;6056;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50"/>
          <p:cNvGrpSpPr/>
          <p:nvPr/>
        </p:nvGrpSpPr>
        <p:grpSpPr>
          <a:xfrm>
            <a:off x="3963648" y="1380303"/>
            <a:ext cx="336445" cy="354131"/>
            <a:chOff x="-33277650" y="3226875"/>
            <a:chExt cx="277275" cy="291850"/>
          </a:xfrm>
        </p:grpSpPr>
        <p:sp>
          <p:nvSpPr>
            <p:cNvPr id="6059" name="Google Shape;6059;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50"/>
          <p:cNvGrpSpPr/>
          <p:nvPr/>
        </p:nvGrpSpPr>
        <p:grpSpPr>
          <a:xfrm>
            <a:off x="3955048" y="1821587"/>
            <a:ext cx="353645" cy="353645"/>
            <a:chOff x="-33286325" y="3586425"/>
            <a:chExt cx="291450" cy="291450"/>
          </a:xfrm>
        </p:grpSpPr>
        <p:sp>
          <p:nvSpPr>
            <p:cNvPr id="6067" name="Google Shape;6067;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50"/>
          <p:cNvGrpSpPr/>
          <p:nvPr/>
        </p:nvGrpSpPr>
        <p:grpSpPr>
          <a:xfrm>
            <a:off x="3955048" y="2255969"/>
            <a:ext cx="353645" cy="355557"/>
            <a:chOff x="-33286325" y="3944800"/>
            <a:chExt cx="291450" cy="293025"/>
          </a:xfrm>
        </p:grpSpPr>
        <p:sp>
          <p:nvSpPr>
            <p:cNvPr id="6073" name="Google Shape;6073;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0"/>
          <p:cNvGrpSpPr/>
          <p:nvPr/>
        </p:nvGrpSpPr>
        <p:grpSpPr>
          <a:xfrm>
            <a:off x="2613445" y="2729129"/>
            <a:ext cx="353645" cy="356527"/>
            <a:chOff x="-31452725" y="3191825"/>
            <a:chExt cx="291450" cy="293825"/>
          </a:xfrm>
        </p:grpSpPr>
        <p:sp>
          <p:nvSpPr>
            <p:cNvPr id="6078" name="Google Shape;6078;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50"/>
          <p:cNvGrpSpPr/>
          <p:nvPr/>
        </p:nvGrpSpPr>
        <p:grpSpPr>
          <a:xfrm>
            <a:off x="2612975" y="3200744"/>
            <a:ext cx="354586" cy="354586"/>
            <a:chOff x="-31452725" y="3551775"/>
            <a:chExt cx="292225" cy="292225"/>
          </a:xfrm>
        </p:grpSpPr>
        <p:sp>
          <p:nvSpPr>
            <p:cNvPr id="6083" name="Google Shape;6083;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50"/>
          <p:cNvGrpSpPr/>
          <p:nvPr/>
        </p:nvGrpSpPr>
        <p:grpSpPr>
          <a:xfrm>
            <a:off x="2611534" y="3664729"/>
            <a:ext cx="357468" cy="356497"/>
            <a:chOff x="-31455100" y="3909350"/>
            <a:chExt cx="294600" cy="293800"/>
          </a:xfrm>
        </p:grpSpPr>
        <p:sp>
          <p:nvSpPr>
            <p:cNvPr id="6088" name="Google Shape;6088;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50"/>
          <p:cNvGrpSpPr/>
          <p:nvPr/>
        </p:nvGrpSpPr>
        <p:grpSpPr>
          <a:xfrm>
            <a:off x="3952719" y="3665684"/>
            <a:ext cx="353645" cy="354586"/>
            <a:chOff x="-30345325" y="3918800"/>
            <a:chExt cx="291450" cy="292225"/>
          </a:xfrm>
        </p:grpSpPr>
        <p:sp>
          <p:nvSpPr>
            <p:cNvPr id="6091" name="Google Shape;6091;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50"/>
          <p:cNvGrpSpPr/>
          <p:nvPr/>
        </p:nvGrpSpPr>
        <p:grpSpPr>
          <a:xfrm>
            <a:off x="2172184" y="1821587"/>
            <a:ext cx="353645" cy="353645"/>
            <a:chOff x="-34763900" y="3561225"/>
            <a:chExt cx="291450" cy="291450"/>
          </a:xfrm>
        </p:grpSpPr>
        <p:sp>
          <p:nvSpPr>
            <p:cNvPr id="6097" name="Google Shape;6097;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0" name="Google Shape;6100;p50"/>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1" name="Google Shape;6101;p50"/>
          <p:cNvGrpSpPr/>
          <p:nvPr/>
        </p:nvGrpSpPr>
        <p:grpSpPr>
          <a:xfrm>
            <a:off x="827081" y="2730099"/>
            <a:ext cx="354586" cy="354586"/>
            <a:chOff x="-32927950" y="3227275"/>
            <a:chExt cx="292225" cy="292225"/>
          </a:xfrm>
        </p:grpSpPr>
        <p:sp>
          <p:nvSpPr>
            <p:cNvPr id="6102" name="Google Shape;6102;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50"/>
          <p:cNvGrpSpPr/>
          <p:nvPr/>
        </p:nvGrpSpPr>
        <p:grpSpPr>
          <a:xfrm>
            <a:off x="826596" y="3201213"/>
            <a:ext cx="355557" cy="353645"/>
            <a:chOff x="-32927950" y="3586425"/>
            <a:chExt cx="293025" cy="291450"/>
          </a:xfrm>
        </p:grpSpPr>
        <p:sp>
          <p:nvSpPr>
            <p:cNvPr id="6108" name="Google Shape;6108;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50"/>
          <p:cNvGrpSpPr/>
          <p:nvPr/>
        </p:nvGrpSpPr>
        <p:grpSpPr>
          <a:xfrm>
            <a:off x="827081" y="3665198"/>
            <a:ext cx="354586" cy="355557"/>
            <a:chOff x="-32927950" y="3944800"/>
            <a:chExt cx="292225" cy="293025"/>
          </a:xfrm>
        </p:grpSpPr>
        <p:sp>
          <p:nvSpPr>
            <p:cNvPr id="6114" name="Google Shape;6114;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50"/>
          <p:cNvGrpSpPr/>
          <p:nvPr/>
        </p:nvGrpSpPr>
        <p:grpSpPr>
          <a:xfrm>
            <a:off x="3055873" y="2730449"/>
            <a:ext cx="354586" cy="353888"/>
            <a:chOff x="-31094350" y="3194000"/>
            <a:chExt cx="292225" cy="291650"/>
          </a:xfrm>
        </p:grpSpPr>
        <p:sp>
          <p:nvSpPr>
            <p:cNvPr id="6124" name="Google Shape;6124;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50"/>
          <p:cNvGrpSpPr/>
          <p:nvPr/>
        </p:nvGrpSpPr>
        <p:grpSpPr>
          <a:xfrm>
            <a:off x="3056343" y="3200941"/>
            <a:ext cx="353645" cy="354191"/>
            <a:chOff x="-31093575" y="3552550"/>
            <a:chExt cx="291450" cy="291900"/>
          </a:xfrm>
        </p:grpSpPr>
        <p:sp>
          <p:nvSpPr>
            <p:cNvPr id="6133" name="Google Shape;6133;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50"/>
          <p:cNvGrpSpPr/>
          <p:nvPr/>
        </p:nvGrpSpPr>
        <p:grpSpPr>
          <a:xfrm>
            <a:off x="2182711" y="1380546"/>
            <a:ext cx="332593" cy="353645"/>
            <a:chOff x="-34755225" y="3202075"/>
            <a:chExt cx="274100" cy="291450"/>
          </a:xfrm>
        </p:grpSpPr>
        <p:sp>
          <p:nvSpPr>
            <p:cNvPr id="6138" name="Google Shape;6138;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50"/>
          <p:cNvGrpSpPr/>
          <p:nvPr/>
        </p:nvGrpSpPr>
        <p:grpSpPr>
          <a:xfrm>
            <a:off x="3056343" y="3666169"/>
            <a:ext cx="353645" cy="353615"/>
            <a:chOff x="-31093575" y="3911725"/>
            <a:chExt cx="291450" cy="291425"/>
          </a:xfrm>
        </p:grpSpPr>
        <p:sp>
          <p:nvSpPr>
            <p:cNvPr id="6146" name="Google Shape;6146;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50"/>
          <p:cNvGrpSpPr/>
          <p:nvPr/>
        </p:nvGrpSpPr>
        <p:grpSpPr>
          <a:xfrm>
            <a:off x="2165773" y="4123136"/>
            <a:ext cx="356497" cy="354586"/>
            <a:chOff x="-29946000" y="3183175"/>
            <a:chExt cx="293800" cy="292225"/>
          </a:xfrm>
        </p:grpSpPr>
        <p:sp>
          <p:nvSpPr>
            <p:cNvPr id="6149" name="Google Shape;6149;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50"/>
          <p:cNvGrpSpPr/>
          <p:nvPr/>
        </p:nvGrpSpPr>
        <p:grpSpPr>
          <a:xfrm>
            <a:off x="2610305" y="1380289"/>
            <a:ext cx="358408" cy="354161"/>
            <a:chOff x="-34408675" y="3202075"/>
            <a:chExt cx="295375" cy="291875"/>
          </a:xfrm>
        </p:grpSpPr>
        <p:sp>
          <p:nvSpPr>
            <p:cNvPr id="6156" name="Google Shape;6156;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50"/>
          <p:cNvGrpSpPr/>
          <p:nvPr/>
        </p:nvGrpSpPr>
        <p:grpSpPr>
          <a:xfrm>
            <a:off x="2612216" y="1820283"/>
            <a:ext cx="354586" cy="356254"/>
            <a:chOff x="-34405525" y="3558075"/>
            <a:chExt cx="292225" cy="293600"/>
          </a:xfrm>
        </p:grpSpPr>
        <p:sp>
          <p:nvSpPr>
            <p:cNvPr id="6161" name="Google Shape;6161;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50"/>
          <p:cNvGrpSpPr/>
          <p:nvPr/>
        </p:nvGrpSpPr>
        <p:grpSpPr>
          <a:xfrm>
            <a:off x="2611730" y="2256940"/>
            <a:ext cx="355557" cy="353615"/>
            <a:chOff x="-34406325" y="3919600"/>
            <a:chExt cx="293025" cy="291425"/>
          </a:xfrm>
        </p:grpSpPr>
        <p:sp>
          <p:nvSpPr>
            <p:cNvPr id="6165" name="Google Shape;6165;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50"/>
          <p:cNvGrpSpPr/>
          <p:nvPr/>
        </p:nvGrpSpPr>
        <p:grpSpPr>
          <a:xfrm>
            <a:off x="1275628" y="2736303"/>
            <a:ext cx="353645" cy="342179"/>
            <a:chOff x="-32568800" y="3232000"/>
            <a:chExt cx="291450" cy="282000"/>
          </a:xfrm>
        </p:grpSpPr>
        <p:sp>
          <p:nvSpPr>
            <p:cNvPr id="6173" name="Google Shape;6173;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50"/>
          <p:cNvGrpSpPr/>
          <p:nvPr/>
        </p:nvGrpSpPr>
        <p:grpSpPr>
          <a:xfrm>
            <a:off x="1275158" y="3201213"/>
            <a:ext cx="354586" cy="353645"/>
            <a:chOff x="-32569575" y="3586425"/>
            <a:chExt cx="292225" cy="291450"/>
          </a:xfrm>
        </p:grpSpPr>
        <p:sp>
          <p:nvSpPr>
            <p:cNvPr id="6176" name="Google Shape;6176;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50"/>
          <p:cNvGrpSpPr/>
          <p:nvPr/>
        </p:nvGrpSpPr>
        <p:grpSpPr>
          <a:xfrm>
            <a:off x="1266073" y="3665805"/>
            <a:ext cx="372756" cy="354343"/>
            <a:chOff x="-32576675" y="3944600"/>
            <a:chExt cx="307200" cy="292025"/>
          </a:xfrm>
        </p:grpSpPr>
        <p:sp>
          <p:nvSpPr>
            <p:cNvPr id="6179" name="Google Shape;6179;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50"/>
          <p:cNvGrpSpPr/>
          <p:nvPr/>
        </p:nvGrpSpPr>
        <p:grpSpPr>
          <a:xfrm>
            <a:off x="3511040" y="2730100"/>
            <a:ext cx="354586" cy="354586"/>
            <a:chOff x="-30735200" y="3192625"/>
            <a:chExt cx="292225" cy="292225"/>
          </a:xfrm>
        </p:grpSpPr>
        <p:sp>
          <p:nvSpPr>
            <p:cNvPr id="6182" name="Google Shape;6182;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50"/>
          <p:cNvGrpSpPr/>
          <p:nvPr/>
        </p:nvGrpSpPr>
        <p:grpSpPr>
          <a:xfrm>
            <a:off x="3511040" y="3201532"/>
            <a:ext cx="354586" cy="353008"/>
            <a:chOff x="-30735200" y="3552550"/>
            <a:chExt cx="292225" cy="290925"/>
          </a:xfrm>
        </p:grpSpPr>
        <p:sp>
          <p:nvSpPr>
            <p:cNvPr id="6190" name="Google Shape;6190;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50"/>
          <p:cNvGrpSpPr/>
          <p:nvPr/>
        </p:nvGrpSpPr>
        <p:grpSpPr>
          <a:xfrm>
            <a:off x="3511040" y="3666154"/>
            <a:ext cx="354586" cy="353645"/>
            <a:chOff x="-30735200" y="3910925"/>
            <a:chExt cx="292225" cy="291450"/>
          </a:xfrm>
        </p:grpSpPr>
        <p:sp>
          <p:nvSpPr>
            <p:cNvPr id="6193" name="Google Shape;6193;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5" name="Google Shape;6195;p50"/>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6" name="Google Shape;6196;p50"/>
          <p:cNvGrpSpPr/>
          <p:nvPr/>
        </p:nvGrpSpPr>
        <p:grpSpPr>
          <a:xfrm>
            <a:off x="4864547" y="1375808"/>
            <a:ext cx="358971" cy="359224"/>
            <a:chOff x="-57956275" y="3197925"/>
            <a:chExt cx="319000" cy="319225"/>
          </a:xfrm>
        </p:grpSpPr>
        <p:sp>
          <p:nvSpPr>
            <p:cNvPr id="6197" name="Google Shape;6197;p50"/>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0"/>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0"/>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0"/>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0"/>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0"/>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0"/>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50"/>
          <p:cNvGrpSpPr/>
          <p:nvPr/>
        </p:nvGrpSpPr>
        <p:grpSpPr>
          <a:xfrm>
            <a:off x="4886701" y="1832234"/>
            <a:ext cx="314662" cy="358971"/>
            <a:chOff x="-57940525" y="3590375"/>
            <a:chExt cx="279625" cy="319000"/>
          </a:xfrm>
        </p:grpSpPr>
        <p:sp>
          <p:nvSpPr>
            <p:cNvPr id="6205" name="Google Shape;6205;p50"/>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0"/>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0"/>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0"/>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0"/>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50"/>
          <p:cNvGrpSpPr/>
          <p:nvPr/>
        </p:nvGrpSpPr>
        <p:grpSpPr>
          <a:xfrm>
            <a:off x="4857582" y="2273605"/>
            <a:ext cx="358099" cy="358999"/>
            <a:chOff x="-57959425" y="3982600"/>
            <a:chExt cx="318225" cy="319025"/>
          </a:xfrm>
        </p:grpSpPr>
        <p:sp>
          <p:nvSpPr>
            <p:cNvPr id="6211" name="Google Shape;6211;p50"/>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0"/>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0"/>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0"/>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50"/>
          <p:cNvGrpSpPr/>
          <p:nvPr/>
        </p:nvGrpSpPr>
        <p:grpSpPr>
          <a:xfrm>
            <a:off x="7057749" y="1376934"/>
            <a:ext cx="357226" cy="357226"/>
            <a:chOff x="-55987225" y="3198925"/>
            <a:chExt cx="317450" cy="317450"/>
          </a:xfrm>
        </p:grpSpPr>
        <p:sp>
          <p:nvSpPr>
            <p:cNvPr id="6216" name="Google Shape;6216;p50"/>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0"/>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0"/>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0"/>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50"/>
          <p:cNvGrpSpPr/>
          <p:nvPr/>
        </p:nvGrpSpPr>
        <p:grpSpPr>
          <a:xfrm>
            <a:off x="7057749" y="1832965"/>
            <a:ext cx="357226" cy="357367"/>
            <a:chOff x="-55987225" y="3591025"/>
            <a:chExt cx="317450" cy="317575"/>
          </a:xfrm>
        </p:grpSpPr>
        <p:sp>
          <p:nvSpPr>
            <p:cNvPr id="6221" name="Google Shape;6221;p50"/>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0"/>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0"/>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0"/>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0"/>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50"/>
          <p:cNvGrpSpPr/>
          <p:nvPr/>
        </p:nvGrpSpPr>
        <p:grpSpPr>
          <a:xfrm>
            <a:off x="7071665" y="2273605"/>
            <a:ext cx="358999" cy="358999"/>
            <a:chOff x="-55988800" y="3982600"/>
            <a:chExt cx="319025" cy="319025"/>
          </a:xfrm>
        </p:grpSpPr>
        <p:sp>
          <p:nvSpPr>
            <p:cNvPr id="6227" name="Google Shape;6227;p50"/>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0"/>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0"/>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0"/>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0"/>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50"/>
          <p:cNvGrpSpPr/>
          <p:nvPr/>
        </p:nvGrpSpPr>
        <p:grpSpPr>
          <a:xfrm>
            <a:off x="5730184" y="2731562"/>
            <a:ext cx="356326" cy="358971"/>
            <a:chOff x="-54026025" y="3192625"/>
            <a:chExt cx="316650" cy="319000"/>
          </a:xfrm>
        </p:grpSpPr>
        <p:sp>
          <p:nvSpPr>
            <p:cNvPr id="6233" name="Google Shape;6233;p50"/>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0"/>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0"/>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0"/>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0"/>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0"/>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0"/>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0"/>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50"/>
          <p:cNvGrpSpPr/>
          <p:nvPr/>
        </p:nvGrpSpPr>
        <p:grpSpPr>
          <a:xfrm>
            <a:off x="5750130" y="3202536"/>
            <a:ext cx="316434" cy="358099"/>
            <a:chOff x="-54007925" y="3584850"/>
            <a:chExt cx="281200" cy="318225"/>
          </a:xfrm>
        </p:grpSpPr>
        <p:sp>
          <p:nvSpPr>
            <p:cNvPr id="6242" name="Google Shape;6242;p50"/>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0"/>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0"/>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0"/>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0"/>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0"/>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50"/>
          <p:cNvGrpSpPr/>
          <p:nvPr/>
        </p:nvGrpSpPr>
        <p:grpSpPr>
          <a:xfrm>
            <a:off x="5750130" y="3664421"/>
            <a:ext cx="316434" cy="358914"/>
            <a:chOff x="-54007925" y="3975575"/>
            <a:chExt cx="281200" cy="318950"/>
          </a:xfrm>
        </p:grpSpPr>
        <p:sp>
          <p:nvSpPr>
            <p:cNvPr id="6249" name="Google Shape;6249;p50"/>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0"/>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0"/>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0"/>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50"/>
          <p:cNvGrpSpPr/>
          <p:nvPr/>
        </p:nvGrpSpPr>
        <p:grpSpPr>
          <a:xfrm>
            <a:off x="7984996" y="2748891"/>
            <a:ext cx="274770" cy="358492"/>
            <a:chOff x="-52005775" y="3208025"/>
            <a:chExt cx="244175" cy="318575"/>
          </a:xfrm>
        </p:grpSpPr>
        <p:sp>
          <p:nvSpPr>
            <p:cNvPr id="6254" name="Google Shape;6254;p50"/>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0"/>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0"/>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0"/>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0"/>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0"/>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0"/>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0"/>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0"/>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0"/>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0"/>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50"/>
          <p:cNvGrpSpPr/>
          <p:nvPr/>
        </p:nvGrpSpPr>
        <p:grpSpPr>
          <a:xfrm>
            <a:off x="5291462" y="1376934"/>
            <a:ext cx="358099" cy="358099"/>
            <a:chOff x="-57568775" y="3198925"/>
            <a:chExt cx="318225" cy="318225"/>
          </a:xfrm>
        </p:grpSpPr>
        <p:sp>
          <p:nvSpPr>
            <p:cNvPr id="6266" name="Google Shape;6266;p5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50"/>
          <p:cNvGrpSpPr/>
          <p:nvPr/>
        </p:nvGrpSpPr>
        <p:grpSpPr>
          <a:xfrm>
            <a:off x="5313181" y="1832234"/>
            <a:ext cx="314662" cy="358099"/>
            <a:chOff x="-57549075" y="3590375"/>
            <a:chExt cx="279625" cy="318225"/>
          </a:xfrm>
        </p:grpSpPr>
        <p:sp>
          <p:nvSpPr>
            <p:cNvPr id="6273" name="Google Shape;6273;p50"/>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0"/>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0"/>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0"/>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50"/>
          <p:cNvGrpSpPr/>
          <p:nvPr/>
        </p:nvGrpSpPr>
        <p:grpSpPr>
          <a:xfrm>
            <a:off x="5305378" y="2273605"/>
            <a:ext cx="359871" cy="359871"/>
            <a:chOff x="-57570350" y="3982600"/>
            <a:chExt cx="319800" cy="319800"/>
          </a:xfrm>
        </p:grpSpPr>
        <p:sp>
          <p:nvSpPr>
            <p:cNvPr id="6278" name="Google Shape;6278;p50"/>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0"/>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0"/>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50"/>
          <p:cNvGrpSpPr/>
          <p:nvPr/>
        </p:nvGrpSpPr>
        <p:grpSpPr>
          <a:xfrm>
            <a:off x="7520416" y="1376033"/>
            <a:ext cx="314662" cy="358999"/>
            <a:chOff x="-55576850" y="3198125"/>
            <a:chExt cx="279625" cy="319025"/>
          </a:xfrm>
        </p:grpSpPr>
        <p:sp>
          <p:nvSpPr>
            <p:cNvPr id="6283" name="Google Shape;6283;p50"/>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0"/>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0"/>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50"/>
          <p:cNvGrpSpPr/>
          <p:nvPr/>
        </p:nvGrpSpPr>
        <p:grpSpPr>
          <a:xfrm>
            <a:off x="7497812" y="1832009"/>
            <a:ext cx="359871" cy="358324"/>
            <a:chOff x="-55596550" y="3590175"/>
            <a:chExt cx="319800" cy="318425"/>
          </a:xfrm>
        </p:grpSpPr>
        <p:sp>
          <p:nvSpPr>
            <p:cNvPr id="6288" name="Google Shape;6288;p50"/>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0"/>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0"/>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50"/>
          <p:cNvGrpSpPr/>
          <p:nvPr/>
        </p:nvGrpSpPr>
        <p:grpSpPr>
          <a:xfrm>
            <a:off x="7513049" y="2273351"/>
            <a:ext cx="358999" cy="359252"/>
            <a:chOff x="-55595775" y="3982375"/>
            <a:chExt cx="319025" cy="319250"/>
          </a:xfrm>
        </p:grpSpPr>
        <p:sp>
          <p:nvSpPr>
            <p:cNvPr id="6293" name="Google Shape;6293;p50"/>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0"/>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0"/>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0"/>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0"/>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0"/>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50"/>
          <p:cNvGrpSpPr/>
          <p:nvPr/>
        </p:nvGrpSpPr>
        <p:grpSpPr>
          <a:xfrm>
            <a:off x="6170232" y="2731562"/>
            <a:ext cx="358999" cy="358099"/>
            <a:chOff x="-53635375" y="3192625"/>
            <a:chExt cx="319025" cy="318225"/>
          </a:xfrm>
        </p:grpSpPr>
        <p:sp>
          <p:nvSpPr>
            <p:cNvPr id="6300" name="Google Shape;6300;p50"/>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0"/>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0"/>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50"/>
          <p:cNvGrpSpPr/>
          <p:nvPr/>
        </p:nvGrpSpPr>
        <p:grpSpPr>
          <a:xfrm>
            <a:off x="6192401" y="3202536"/>
            <a:ext cx="314662" cy="358999"/>
            <a:chOff x="-53615675" y="3584850"/>
            <a:chExt cx="279625" cy="319025"/>
          </a:xfrm>
        </p:grpSpPr>
        <p:sp>
          <p:nvSpPr>
            <p:cNvPr id="6304" name="Google Shape;6304;p50"/>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0"/>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0"/>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50"/>
          <p:cNvGrpSpPr/>
          <p:nvPr/>
        </p:nvGrpSpPr>
        <p:grpSpPr>
          <a:xfrm>
            <a:off x="6170246" y="3665461"/>
            <a:ext cx="358971" cy="357874"/>
            <a:chOff x="-53634575" y="3976500"/>
            <a:chExt cx="319000" cy="318025"/>
          </a:xfrm>
        </p:grpSpPr>
        <p:sp>
          <p:nvSpPr>
            <p:cNvPr id="6308" name="Google Shape;6308;p50"/>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0"/>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0"/>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0"/>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0"/>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0"/>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0"/>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0"/>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50"/>
          <p:cNvGrpSpPr/>
          <p:nvPr/>
        </p:nvGrpSpPr>
        <p:grpSpPr>
          <a:xfrm>
            <a:off x="7965050" y="3208415"/>
            <a:ext cx="314662" cy="358436"/>
            <a:chOff x="-52023900" y="3590075"/>
            <a:chExt cx="279625" cy="318525"/>
          </a:xfrm>
        </p:grpSpPr>
        <p:sp>
          <p:nvSpPr>
            <p:cNvPr id="6317" name="Google Shape;6317;p50"/>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0"/>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0"/>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0"/>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0"/>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0"/>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0"/>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50"/>
          <p:cNvGrpSpPr/>
          <p:nvPr/>
        </p:nvGrpSpPr>
        <p:grpSpPr>
          <a:xfrm>
            <a:off x="5728292" y="1376934"/>
            <a:ext cx="358971" cy="358971"/>
            <a:chOff x="-57173375" y="3198925"/>
            <a:chExt cx="319000" cy="319000"/>
          </a:xfrm>
        </p:grpSpPr>
        <p:sp>
          <p:nvSpPr>
            <p:cNvPr id="6325" name="Google Shape;6325;p50"/>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0"/>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0"/>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0"/>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50"/>
          <p:cNvGrpSpPr/>
          <p:nvPr/>
        </p:nvGrpSpPr>
        <p:grpSpPr>
          <a:xfrm>
            <a:off x="5729178" y="1854374"/>
            <a:ext cx="357198" cy="314690"/>
            <a:chOff x="-57176525" y="3610050"/>
            <a:chExt cx="317425" cy="279650"/>
          </a:xfrm>
        </p:grpSpPr>
        <p:sp>
          <p:nvSpPr>
            <p:cNvPr id="6330" name="Google Shape;6330;p50"/>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0"/>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0"/>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0"/>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0"/>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50"/>
          <p:cNvGrpSpPr/>
          <p:nvPr/>
        </p:nvGrpSpPr>
        <p:grpSpPr>
          <a:xfrm>
            <a:off x="7939633" y="1376934"/>
            <a:ext cx="358099" cy="356326"/>
            <a:chOff x="-55202750" y="3198925"/>
            <a:chExt cx="318225" cy="316650"/>
          </a:xfrm>
        </p:grpSpPr>
        <p:sp>
          <p:nvSpPr>
            <p:cNvPr id="6336" name="Google Shape;6336;p5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50"/>
          <p:cNvGrpSpPr/>
          <p:nvPr/>
        </p:nvGrpSpPr>
        <p:grpSpPr>
          <a:xfrm>
            <a:off x="7950267" y="1832234"/>
            <a:ext cx="336830" cy="358099"/>
            <a:chOff x="-55194875" y="3590375"/>
            <a:chExt cx="299325" cy="318225"/>
          </a:xfrm>
        </p:grpSpPr>
        <p:sp>
          <p:nvSpPr>
            <p:cNvPr id="6339" name="Google Shape;6339;p50"/>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0"/>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0"/>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0"/>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0"/>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50"/>
          <p:cNvGrpSpPr/>
          <p:nvPr/>
        </p:nvGrpSpPr>
        <p:grpSpPr>
          <a:xfrm>
            <a:off x="7954884" y="2274505"/>
            <a:ext cx="357198" cy="357198"/>
            <a:chOff x="-55203525" y="3983400"/>
            <a:chExt cx="317425" cy="317425"/>
          </a:xfrm>
        </p:grpSpPr>
        <p:sp>
          <p:nvSpPr>
            <p:cNvPr id="6345" name="Google Shape;6345;p50"/>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0"/>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0"/>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50"/>
          <p:cNvGrpSpPr/>
          <p:nvPr/>
        </p:nvGrpSpPr>
        <p:grpSpPr>
          <a:xfrm>
            <a:off x="6621365" y="2731562"/>
            <a:ext cx="335930" cy="358971"/>
            <a:chOff x="-53232900" y="3192625"/>
            <a:chExt cx="298525" cy="319000"/>
          </a:xfrm>
        </p:grpSpPr>
        <p:sp>
          <p:nvSpPr>
            <p:cNvPr id="6349" name="Google Shape;6349;p50"/>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0"/>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0"/>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0"/>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0"/>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0"/>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0"/>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0"/>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50"/>
          <p:cNvGrpSpPr/>
          <p:nvPr/>
        </p:nvGrpSpPr>
        <p:grpSpPr>
          <a:xfrm>
            <a:off x="6610731" y="3202536"/>
            <a:ext cx="357198" cy="356326"/>
            <a:chOff x="-53242350" y="3584850"/>
            <a:chExt cx="317425" cy="316650"/>
          </a:xfrm>
        </p:grpSpPr>
        <p:sp>
          <p:nvSpPr>
            <p:cNvPr id="6358" name="Google Shape;6358;p50"/>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0"/>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0"/>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0"/>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0"/>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50"/>
          <p:cNvGrpSpPr/>
          <p:nvPr/>
        </p:nvGrpSpPr>
        <p:grpSpPr>
          <a:xfrm>
            <a:off x="6631999" y="3665236"/>
            <a:ext cx="314662" cy="358999"/>
            <a:chOff x="-53224225" y="3976300"/>
            <a:chExt cx="279625" cy="319025"/>
          </a:xfrm>
        </p:grpSpPr>
        <p:sp>
          <p:nvSpPr>
            <p:cNvPr id="6364" name="Google Shape;6364;p50"/>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0"/>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0"/>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0"/>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0"/>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0"/>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0"/>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50"/>
          <p:cNvGrpSpPr/>
          <p:nvPr/>
        </p:nvGrpSpPr>
        <p:grpSpPr>
          <a:xfrm>
            <a:off x="7942896" y="3672917"/>
            <a:ext cx="358971" cy="358408"/>
            <a:chOff x="-52043575" y="3983125"/>
            <a:chExt cx="319000" cy="318500"/>
          </a:xfrm>
        </p:grpSpPr>
        <p:sp>
          <p:nvSpPr>
            <p:cNvPr id="6372" name="Google Shape;6372;p50"/>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0"/>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0"/>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0"/>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0"/>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0"/>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0"/>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0"/>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0"/>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50"/>
          <p:cNvGrpSpPr/>
          <p:nvPr/>
        </p:nvGrpSpPr>
        <p:grpSpPr>
          <a:xfrm>
            <a:off x="6196836" y="1376934"/>
            <a:ext cx="314662" cy="358971"/>
            <a:chOff x="-56766175" y="3198925"/>
            <a:chExt cx="279625" cy="319000"/>
          </a:xfrm>
        </p:grpSpPr>
        <p:sp>
          <p:nvSpPr>
            <p:cNvPr id="6382" name="Google Shape;6382;p50"/>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0"/>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0"/>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0"/>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0"/>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0"/>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0"/>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50"/>
          <p:cNvGrpSpPr/>
          <p:nvPr/>
        </p:nvGrpSpPr>
        <p:grpSpPr>
          <a:xfrm>
            <a:off x="6195950" y="1832234"/>
            <a:ext cx="316434" cy="358099"/>
            <a:chOff x="-56766175" y="3590375"/>
            <a:chExt cx="281200" cy="318225"/>
          </a:xfrm>
        </p:grpSpPr>
        <p:sp>
          <p:nvSpPr>
            <p:cNvPr id="6390" name="Google Shape;6390;p50"/>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0"/>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0"/>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0"/>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50"/>
          <p:cNvGrpSpPr/>
          <p:nvPr/>
        </p:nvGrpSpPr>
        <p:grpSpPr>
          <a:xfrm>
            <a:off x="6232906" y="2273605"/>
            <a:ext cx="272126" cy="358099"/>
            <a:chOff x="-56747275" y="3982600"/>
            <a:chExt cx="241825" cy="318225"/>
          </a:xfrm>
        </p:grpSpPr>
        <p:sp>
          <p:nvSpPr>
            <p:cNvPr id="6395" name="Google Shape;6395;p50"/>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0"/>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0"/>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0"/>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0"/>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0"/>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0"/>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50"/>
          <p:cNvGrpSpPr/>
          <p:nvPr/>
        </p:nvGrpSpPr>
        <p:grpSpPr>
          <a:xfrm>
            <a:off x="4840657" y="3215842"/>
            <a:ext cx="358999" cy="342991"/>
            <a:chOff x="-54812875" y="3596675"/>
            <a:chExt cx="319025" cy="304800"/>
          </a:xfrm>
        </p:grpSpPr>
        <p:sp>
          <p:nvSpPr>
            <p:cNvPr id="6403" name="Google Shape;6403;p50"/>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0"/>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0"/>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0"/>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0"/>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0"/>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0"/>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0" name="Google Shape;6410;p50"/>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0"/>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50"/>
          <p:cNvGrpSpPr/>
          <p:nvPr/>
        </p:nvGrpSpPr>
        <p:grpSpPr>
          <a:xfrm>
            <a:off x="4862826" y="3672326"/>
            <a:ext cx="314662" cy="358099"/>
            <a:chOff x="-54793175" y="3982600"/>
            <a:chExt cx="279625" cy="318225"/>
          </a:xfrm>
        </p:grpSpPr>
        <p:sp>
          <p:nvSpPr>
            <p:cNvPr id="6413" name="Google Shape;6413;p50"/>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0"/>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0"/>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0"/>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0"/>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0"/>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0"/>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50"/>
          <p:cNvGrpSpPr/>
          <p:nvPr/>
        </p:nvGrpSpPr>
        <p:grpSpPr>
          <a:xfrm>
            <a:off x="7074284" y="2731562"/>
            <a:ext cx="314662" cy="358099"/>
            <a:chOff x="-52832000" y="3192625"/>
            <a:chExt cx="279625" cy="318225"/>
          </a:xfrm>
        </p:grpSpPr>
        <p:sp>
          <p:nvSpPr>
            <p:cNvPr id="6421" name="Google Shape;6421;p50"/>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0"/>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0"/>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0"/>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0"/>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0"/>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0"/>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0"/>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50"/>
          <p:cNvGrpSpPr/>
          <p:nvPr/>
        </p:nvGrpSpPr>
        <p:grpSpPr>
          <a:xfrm>
            <a:off x="5760817" y="2272929"/>
            <a:ext cx="323524" cy="358774"/>
            <a:chOff x="-57162350" y="3982000"/>
            <a:chExt cx="287500" cy="318825"/>
          </a:xfrm>
        </p:grpSpPr>
        <p:sp>
          <p:nvSpPr>
            <p:cNvPr id="6430" name="Google Shape;6430;p50"/>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0"/>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0"/>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0"/>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0"/>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0"/>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0"/>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0"/>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50"/>
          <p:cNvGrpSpPr/>
          <p:nvPr/>
        </p:nvGrpSpPr>
        <p:grpSpPr>
          <a:xfrm>
            <a:off x="7052130" y="3203436"/>
            <a:ext cx="358971" cy="357198"/>
            <a:chOff x="-52851675" y="3585650"/>
            <a:chExt cx="319000" cy="317425"/>
          </a:xfrm>
        </p:grpSpPr>
        <p:sp>
          <p:nvSpPr>
            <p:cNvPr id="6439" name="Google Shape;6439;p50"/>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0"/>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0"/>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0"/>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0"/>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0"/>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50"/>
          <p:cNvGrpSpPr/>
          <p:nvPr/>
        </p:nvGrpSpPr>
        <p:grpSpPr>
          <a:xfrm>
            <a:off x="7074284" y="3665236"/>
            <a:ext cx="314662" cy="358999"/>
            <a:chOff x="-52832000" y="3976300"/>
            <a:chExt cx="279625" cy="319025"/>
          </a:xfrm>
        </p:grpSpPr>
        <p:sp>
          <p:nvSpPr>
            <p:cNvPr id="6446" name="Google Shape;6446;p50"/>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0"/>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0"/>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0"/>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0"/>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50"/>
          <p:cNvGrpSpPr/>
          <p:nvPr/>
        </p:nvGrpSpPr>
        <p:grpSpPr>
          <a:xfrm>
            <a:off x="6191490" y="4119884"/>
            <a:ext cx="316434" cy="358099"/>
            <a:chOff x="-51633225" y="3198925"/>
            <a:chExt cx="281200" cy="318225"/>
          </a:xfrm>
        </p:grpSpPr>
        <p:sp>
          <p:nvSpPr>
            <p:cNvPr id="6452" name="Google Shape;6452;p50"/>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0"/>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0"/>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0"/>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0"/>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0"/>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0"/>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50"/>
          <p:cNvGrpSpPr/>
          <p:nvPr/>
        </p:nvGrpSpPr>
        <p:grpSpPr>
          <a:xfrm>
            <a:off x="6610314" y="1377806"/>
            <a:ext cx="365188" cy="357226"/>
            <a:chOff x="-56396775" y="3199700"/>
            <a:chExt cx="324525" cy="317450"/>
          </a:xfrm>
        </p:grpSpPr>
        <p:sp>
          <p:nvSpPr>
            <p:cNvPr id="6460" name="Google Shape;6460;p50"/>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0"/>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0"/>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0"/>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0"/>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0"/>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50"/>
          <p:cNvGrpSpPr/>
          <p:nvPr/>
        </p:nvGrpSpPr>
        <p:grpSpPr>
          <a:xfrm>
            <a:off x="6613408" y="1843740"/>
            <a:ext cx="358999" cy="335958"/>
            <a:chOff x="-56394425" y="3600600"/>
            <a:chExt cx="319025" cy="298550"/>
          </a:xfrm>
        </p:grpSpPr>
        <p:sp>
          <p:nvSpPr>
            <p:cNvPr id="6467" name="Google Shape;6467;p50"/>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0"/>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0"/>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50"/>
          <p:cNvGrpSpPr/>
          <p:nvPr/>
        </p:nvGrpSpPr>
        <p:grpSpPr>
          <a:xfrm>
            <a:off x="6644175" y="2274505"/>
            <a:ext cx="327068" cy="357198"/>
            <a:chOff x="-56379450" y="3983400"/>
            <a:chExt cx="290650" cy="317425"/>
          </a:xfrm>
        </p:grpSpPr>
        <p:sp>
          <p:nvSpPr>
            <p:cNvPr id="6471" name="Google Shape;6471;p50"/>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0"/>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0"/>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0"/>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0"/>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0"/>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0"/>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0"/>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50"/>
          <p:cNvGrpSpPr/>
          <p:nvPr/>
        </p:nvGrpSpPr>
        <p:grpSpPr>
          <a:xfrm>
            <a:off x="5307879" y="2738651"/>
            <a:ext cx="316434" cy="358971"/>
            <a:chOff x="-54401725" y="3198925"/>
            <a:chExt cx="281200" cy="319000"/>
          </a:xfrm>
        </p:grpSpPr>
        <p:sp>
          <p:nvSpPr>
            <p:cNvPr id="6480" name="Google Shape;6480;p50"/>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0"/>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0"/>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0"/>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0"/>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0"/>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0"/>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0"/>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0"/>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0"/>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0"/>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50"/>
          <p:cNvGrpSpPr/>
          <p:nvPr/>
        </p:nvGrpSpPr>
        <p:grpSpPr>
          <a:xfrm>
            <a:off x="5308766" y="3208753"/>
            <a:ext cx="314662" cy="358099"/>
            <a:chOff x="-54401725" y="3590375"/>
            <a:chExt cx="279625" cy="318225"/>
          </a:xfrm>
        </p:grpSpPr>
        <p:sp>
          <p:nvSpPr>
            <p:cNvPr id="6492" name="Google Shape;6492;p50"/>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0"/>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0"/>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0"/>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0"/>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0"/>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50"/>
          <p:cNvGrpSpPr/>
          <p:nvPr/>
        </p:nvGrpSpPr>
        <p:grpSpPr>
          <a:xfrm>
            <a:off x="5306557" y="3672326"/>
            <a:ext cx="319079" cy="358099"/>
            <a:chOff x="-54403300" y="3982600"/>
            <a:chExt cx="283550" cy="318225"/>
          </a:xfrm>
        </p:grpSpPr>
        <p:sp>
          <p:nvSpPr>
            <p:cNvPr id="6499" name="Google Shape;6499;p50"/>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0"/>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0"/>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0"/>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0"/>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50"/>
          <p:cNvGrpSpPr/>
          <p:nvPr/>
        </p:nvGrpSpPr>
        <p:grpSpPr>
          <a:xfrm>
            <a:off x="7493951" y="2733559"/>
            <a:ext cx="356298" cy="356973"/>
            <a:chOff x="-52458650" y="3194400"/>
            <a:chExt cx="316625" cy="317225"/>
          </a:xfrm>
        </p:grpSpPr>
        <p:sp>
          <p:nvSpPr>
            <p:cNvPr id="6505" name="Google Shape;6505;p50"/>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0"/>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0"/>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0"/>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0"/>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0"/>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0"/>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0"/>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50"/>
          <p:cNvGrpSpPr/>
          <p:nvPr/>
        </p:nvGrpSpPr>
        <p:grpSpPr>
          <a:xfrm>
            <a:off x="4862826" y="2738651"/>
            <a:ext cx="314662" cy="358971"/>
            <a:chOff x="-54793175" y="3198925"/>
            <a:chExt cx="279625" cy="319000"/>
          </a:xfrm>
        </p:grpSpPr>
        <p:sp>
          <p:nvSpPr>
            <p:cNvPr id="6514" name="Google Shape;6514;p50"/>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0"/>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0"/>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0"/>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0"/>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0"/>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0"/>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1" name="Google Shape;6521;p50"/>
          <p:cNvGrpSpPr/>
          <p:nvPr/>
        </p:nvGrpSpPr>
        <p:grpSpPr>
          <a:xfrm>
            <a:off x="7503249" y="3202536"/>
            <a:ext cx="337703" cy="357845"/>
            <a:chOff x="-52450000" y="3584850"/>
            <a:chExt cx="300100" cy="318000"/>
          </a:xfrm>
        </p:grpSpPr>
        <p:sp>
          <p:nvSpPr>
            <p:cNvPr id="6522" name="Google Shape;6522;p50"/>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0"/>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0"/>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0"/>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0"/>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0"/>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0"/>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50"/>
          <p:cNvGrpSpPr/>
          <p:nvPr/>
        </p:nvGrpSpPr>
        <p:grpSpPr>
          <a:xfrm>
            <a:off x="7514769" y="3667009"/>
            <a:ext cx="314662" cy="357226"/>
            <a:chOff x="-52440550" y="3977875"/>
            <a:chExt cx="279625" cy="317450"/>
          </a:xfrm>
        </p:grpSpPr>
        <p:sp>
          <p:nvSpPr>
            <p:cNvPr id="6530" name="Google Shape;6530;p50"/>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0"/>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0"/>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0"/>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0"/>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0"/>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0"/>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0"/>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50"/>
          <p:cNvGrpSpPr/>
          <p:nvPr/>
        </p:nvGrpSpPr>
        <p:grpSpPr>
          <a:xfrm>
            <a:off x="6626703" y="4123215"/>
            <a:ext cx="314662" cy="358999"/>
            <a:chOff x="-51623775" y="3584850"/>
            <a:chExt cx="279625" cy="319025"/>
          </a:xfrm>
        </p:grpSpPr>
        <p:sp>
          <p:nvSpPr>
            <p:cNvPr id="6539" name="Google Shape;6539;p50"/>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0"/>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0"/>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0"/>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0"/>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0"/>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0"/>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0"/>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0"/>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8" name="Google Shape;6548;p50"/>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549" name="Google Shape;6549;p50"/>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553"/>
        <p:cNvGrpSpPr/>
        <p:nvPr/>
      </p:nvGrpSpPr>
      <p:grpSpPr>
        <a:xfrm>
          <a:off x="0" y="0"/>
          <a:ext cx="0" cy="0"/>
          <a:chOff x="0" y="0"/>
          <a:chExt cx="0" cy="0"/>
        </a:xfrm>
      </p:grpSpPr>
      <p:grpSp>
        <p:nvGrpSpPr>
          <p:cNvPr id="6554" name="Google Shape;6554;p51"/>
          <p:cNvGrpSpPr/>
          <p:nvPr/>
        </p:nvGrpSpPr>
        <p:grpSpPr>
          <a:xfrm>
            <a:off x="866775" y="1386849"/>
            <a:ext cx="276003" cy="357300"/>
            <a:chOff x="-50469125" y="3183175"/>
            <a:chExt cx="233150" cy="301825"/>
          </a:xfrm>
        </p:grpSpPr>
        <p:sp>
          <p:nvSpPr>
            <p:cNvPr id="6555" name="Google Shape;6555;p51"/>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1"/>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1"/>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1"/>
          <p:cNvGrpSpPr/>
          <p:nvPr/>
        </p:nvGrpSpPr>
        <p:grpSpPr>
          <a:xfrm>
            <a:off x="826674" y="1822251"/>
            <a:ext cx="356205" cy="355288"/>
            <a:chOff x="-50504575" y="3550975"/>
            <a:chExt cx="300900" cy="300125"/>
          </a:xfrm>
        </p:grpSpPr>
        <p:sp>
          <p:nvSpPr>
            <p:cNvPr id="6559" name="Google Shape;6559;p51"/>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1"/>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1"/>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1"/>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1"/>
          <p:cNvGrpSpPr/>
          <p:nvPr/>
        </p:nvGrpSpPr>
        <p:grpSpPr>
          <a:xfrm>
            <a:off x="826674" y="2260493"/>
            <a:ext cx="356205" cy="354341"/>
            <a:chOff x="-50503000" y="3921175"/>
            <a:chExt cx="300900" cy="299325"/>
          </a:xfrm>
        </p:grpSpPr>
        <p:sp>
          <p:nvSpPr>
            <p:cNvPr id="6564" name="Google Shape;6564;p51"/>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1"/>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1"/>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1"/>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1"/>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51"/>
          <p:cNvGrpSpPr/>
          <p:nvPr/>
        </p:nvGrpSpPr>
        <p:grpSpPr>
          <a:xfrm>
            <a:off x="3030727" y="1406411"/>
            <a:ext cx="355258" cy="356205"/>
            <a:chOff x="-48630025" y="3199700"/>
            <a:chExt cx="300100" cy="300900"/>
          </a:xfrm>
        </p:grpSpPr>
        <p:sp>
          <p:nvSpPr>
            <p:cNvPr id="6570" name="Google Shape;6570;p51"/>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1"/>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1"/>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51"/>
          <p:cNvGrpSpPr/>
          <p:nvPr/>
        </p:nvGrpSpPr>
        <p:grpSpPr>
          <a:xfrm>
            <a:off x="3030727" y="1843707"/>
            <a:ext cx="355258" cy="355258"/>
            <a:chOff x="-48630025" y="3569100"/>
            <a:chExt cx="300100" cy="300100"/>
          </a:xfrm>
        </p:grpSpPr>
        <p:sp>
          <p:nvSpPr>
            <p:cNvPr id="6574" name="Google Shape;6574;p51"/>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1"/>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1"/>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1"/>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1"/>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1"/>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1"/>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1"/>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1"/>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1"/>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51"/>
          <p:cNvGrpSpPr/>
          <p:nvPr/>
        </p:nvGrpSpPr>
        <p:grpSpPr>
          <a:xfrm>
            <a:off x="3031201" y="2281003"/>
            <a:ext cx="354311" cy="353394"/>
            <a:chOff x="-48629225" y="3938500"/>
            <a:chExt cx="299300" cy="298525"/>
          </a:xfrm>
        </p:grpSpPr>
        <p:sp>
          <p:nvSpPr>
            <p:cNvPr id="6585" name="Google Shape;6585;p51"/>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1"/>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1"/>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1"/>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51"/>
          <p:cNvGrpSpPr/>
          <p:nvPr/>
        </p:nvGrpSpPr>
        <p:grpSpPr>
          <a:xfrm>
            <a:off x="1766604" y="2752344"/>
            <a:ext cx="311458" cy="354341"/>
            <a:chOff x="-46762575" y="3200500"/>
            <a:chExt cx="263100" cy="299325"/>
          </a:xfrm>
        </p:grpSpPr>
        <p:sp>
          <p:nvSpPr>
            <p:cNvPr id="6590" name="Google Shape;6590;p51"/>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1"/>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1"/>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1"/>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1"/>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51"/>
          <p:cNvGrpSpPr/>
          <p:nvPr/>
        </p:nvGrpSpPr>
        <p:grpSpPr>
          <a:xfrm>
            <a:off x="1744689" y="3211066"/>
            <a:ext cx="355288" cy="312375"/>
            <a:chOff x="-46779900" y="3588000"/>
            <a:chExt cx="300125" cy="263875"/>
          </a:xfrm>
        </p:grpSpPr>
        <p:sp>
          <p:nvSpPr>
            <p:cNvPr id="6596" name="Google Shape;6596;p51"/>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1"/>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1"/>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1"/>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51"/>
          <p:cNvGrpSpPr/>
          <p:nvPr/>
        </p:nvGrpSpPr>
        <p:grpSpPr>
          <a:xfrm>
            <a:off x="1745162" y="3625988"/>
            <a:ext cx="354341" cy="353394"/>
            <a:chOff x="-46779100" y="3938500"/>
            <a:chExt cx="299325" cy="298525"/>
          </a:xfrm>
        </p:grpSpPr>
        <p:sp>
          <p:nvSpPr>
            <p:cNvPr id="6601" name="Google Shape;6601;p51"/>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1"/>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51"/>
          <p:cNvGrpSpPr/>
          <p:nvPr/>
        </p:nvGrpSpPr>
        <p:grpSpPr>
          <a:xfrm>
            <a:off x="3952900" y="2758855"/>
            <a:ext cx="355258" cy="355288"/>
            <a:chOff x="-44924250" y="3206000"/>
            <a:chExt cx="300100" cy="300125"/>
          </a:xfrm>
        </p:grpSpPr>
        <p:sp>
          <p:nvSpPr>
            <p:cNvPr id="6604" name="Google Shape;6604;p51"/>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1"/>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1"/>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1"/>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1"/>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51"/>
          <p:cNvGrpSpPr/>
          <p:nvPr/>
        </p:nvGrpSpPr>
        <p:grpSpPr>
          <a:xfrm>
            <a:off x="1267386" y="1386849"/>
            <a:ext cx="355258" cy="355258"/>
            <a:chOff x="-50134375" y="3183175"/>
            <a:chExt cx="300100" cy="300100"/>
          </a:xfrm>
        </p:grpSpPr>
        <p:sp>
          <p:nvSpPr>
            <p:cNvPr id="6610" name="Google Shape;6610;p51"/>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1"/>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1"/>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1"/>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1"/>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1"/>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1"/>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1"/>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1"/>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1"/>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51"/>
          <p:cNvGrpSpPr/>
          <p:nvPr/>
        </p:nvGrpSpPr>
        <p:grpSpPr>
          <a:xfrm>
            <a:off x="1267386" y="1822251"/>
            <a:ext cx="355258" cy="355288"/>
            <a:chOff x="-50134375" y="3550975"/>
            <a:chExt cx="300100" cy="300125"/>
          </a:xfrm>
        </p:grpSpPr>
        <p:sp>
          <p:nvSpPr>
            <p:cNvPr id="6621" name="Google Shape;6621;p51"/>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1"/>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51"/>
          <p:cNvGrpSpPr/>
          <p:nvPr/>
        </p:nvGrpSpPr>
        <p:grpSpPr>
          <a:xfrm>
            <a:off x="1267386" y="2259783"/>
            <a:ext cx="355258" cy="355051"/>
            <a:chOff x="-50134375" y="3920575"/>
            <a:chExt cx="300100" cy="299925"/>
          </a:xfrm>
        </p:grpSpPr>
        <p:sp>
          <p:nvSpPr>
            <p:cNvPr id="6624" name="Google Shape;6624;p51"/>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1"/>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1"/>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51"/>
          <p:cNvGrpSpPr/>
          <p:nvPr/>
        </p:nvGrpSpPr>
        <p:grpSpPr>
          <a:xfrm>
            <a:off x="3478110" y="1407358"/>
            <a:ext cx="357123" cy="355258"/>
            <a:chOff x="-48262200" y="3200500"/>
            <a:chExt cx="301675" cy="300100"/>
          </a:xfrm>
        </p:grpSpPr>
        <p:sp>
          <p:nvSpPr>
            <p:cNvPr id="6628" name="Google Shape;6628;p51"/>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1"/>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1"/>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1"/>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1"/>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1"/>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1"/>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1"/>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1"/>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51"/>
          <p:cNvGrpSpPr/>
          <p:nvPr/>
        </p:nvGrpSpPr>
        <p:grpSpPr>
          <a:xfrm>
            <a:off x="3507483" y="1844447"/>
            <a:ext cx="298377" cy="354519"/>
            <a:chOff x="-48233050" y="3569725"/>
            <a:chExt cx="252050" cy="299475"/>
          </a:xfrm>
        </p:grpSpPr>
        <p:sp>
          <p:nvSpPr>
            <p:cNvPr id="6638" name="Google Shape;6638;p5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51"/>
          <p:cNvGrpSpPr/>
          <p:nvPr/>
        </p:nvGrpSpPr>
        <p:grpSpPr>
          <a:xfrm>
            <a:off x="3531248" y="2278191"/>
            <a:ext cx="250847" cy="358070"/>
            <a:chOff x="-48216525" y="3936125"/>
            <a:chExt cx="211900" cy="302475"/>
          </a:xfrm>
        </p:grpSpPr>
        <p:sp>
          <p:nvSpPr>
            <p:cNvPr id="6642" name="Google Shape;6642;p51"/>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1"/>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1"/>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1"/>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51"/>
          <p:cNvGrpSpPr/>
          <p:nvPr/>
        </p:nvGrpSpPr>
        <p:grpSpPr>
          <a:xfrm>
            <a:off x="2186966" y="2753261"/>
            <a:ext cx="355258" cy="355288"/>
            <a:chOff x="-46410500" y="3201275"/>
            <a:chExt cx="300100" cy="300125"/>
          </a:xfrm>
        </p:grpSpPr>
        <p:sp>
          <p:nvSpPr>
            <p:cNvPr id="6647" name="Google Shape;6647;p51"/>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1"/>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1"/>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1"/>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1"/>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51"/>
          <p:cNvGrpSpPr/>
          <p:nvPr/>
        </p:nvGrpSpPr>
        <p:grpSpPr>
          <a:xfrm>
            <a:off x="2186966" y="3188692"/>
            <a:ext cx="355258" cy="356205"/>
            <a:chOff x="-46409700" y="3569100"/>
            <a:chExt cx="300100" cy="300900"/>
          </a:xfrm>
        </p:grpSpPr>
        <p:sp>
          <p:nvSpPr>
            <p:cNvPr id="6653" name="Google Shape;6653;p51"/>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1"/>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1"/>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1"/>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1"/>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51"/>
          <p:cNvGrpSpPr/>
          <p:nvPr/>
        </p:nvGrpSpPr>
        <p:grpSpPr>
          <a:xfrm>
            <a:off x="2174847" y="3624124"/>
            <a:ext cx="379497" cy="358070"/>
            <a:chOff x="-46422300" y="3936925"/>
            <a:chExt cx="320575" cy="302475"/>
          </a:xfrm>
        </p:grpSpPr>
        <p:sp>
          <p:nvSpPr>
            <p:cNvPr id="6659" name="Google Shape;6659;p51"/>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51"/>
          <p:cNvGrpSpPr/>
          <p:nvPr/>
        </p:nvGrpSpPr>
        <p:grpSpPr>
          <a:xfrm>
            <a:off x="3952426" y="3178452"/>
            <a:ext cx="356205" cy="355258"/>
            <a:chOff x="-44914800" y="3560450"/>
            <a:chExt cx="300900" cy="300100"/>
          </a:xfrm>
        </p:grpSpPr>
        <p:sp>
          <p:nvSpPr>
            <p:cNvPr id="6662" name="Google Shape;6662;p51"/>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1"/>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7" name="Google Shape;6667;p51"/>
          <p:cNvGrpSpPr/>
          <p:nvPr/>
        </p:nvGrpSpPr>
        <p:grpSpPr>
          <a:xfrm>
            <a:off x="1707478" y="1387086"/>
            <a:ext cx="354311" cy="354104"/>
            <a:chOff x="-49764975" y="3183375"/>
            <a:chExt cx="299300" cy="299125"/>
          </a:xfrm>
        </p:grpSpPr>
        <p:sp>
          <p:nvSpPr>
            <p:cNvPr id="6668" name="Google Shape;6668;p51"/>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51"/>
          <p:cNvGrpSpPr/>
          <p:nvPr/>
        </p:nvGrpSpPr>
        <p:grpSpPr>
          <a:xfrm>
            <a:off x="1707478" y="1822547"/>
            <a:ext cx="354311" cy="355909"/>
            <a:chOff x="-49764975" y="3551225"/>
            <a:chExt cx="299300" cy="300650"/>
          </a:xfrm>
        </p:grpSpPr>
        <p:sp>
          <p:nvSpPr>
            <p:cNvPr id="6678" name="Google Shape;6678;p51"/>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1"/>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1"/>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51"/>
          <p:cNvGrpSpPr/>
          <p:nvPr/>
        </p:nvGrpSpPr>
        <p:grpSpPr>
          <a:xfrm>
            <a:off x="1705140" y="2259310"/>
            <a:ext cx="358987" cy="355525"/>
            <a:chOff x="-49766550" y="3920175"/>
            <a:chExt cx="303250" cy="300325"/>
          </a:xfrm>
        </p:grpSpPr>
        <p:sp>
          <p:nvSpPr>
            <p:cNvPr id="6690" name="Google Shape;6690;p51"/>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51"/>
          <p:cNvGrpSpPr/>
          <p:nvPr/>
        </p:nvGrpSpPr>
        <p:grpSpPr>
          <a:xfrm>
            <a:off x="3920671" y="1407358"/>
            <a:ext cx="357123" cy="354341"/>
            <a:chOff x="-47892800" y="3200500"/>
            <a:chExt cx="301675" cy="299325"/>
          </a:xfrm>
        </p:grpSpPr>
        <p:sp>
          <p:nvSpPr>
            <p:cNvPr id="6695" name="Google Shape;6695;p51"/>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51"/>
          <p:cNvGrpSpPr/>
          <p:nvPr/>
        </p:nvGrpSpPr>
        <p:grpSpPr>
          <a:xfrm>
            <a:off x="3984537" y="1843707"/>
            <a:ext cx="229391" cy="355258"/>
            <a:chOff x="-47839250" y="3569100"/>
            <a:chExt cx="193775" cy="300100"/>
          </a:xfrm>
        </p:grpSpPr>
        <p:sp>
          <p:nvSpPr>
            <p:cNvPr id="6702" name="Google Shape;6702;p51"/>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1"/>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1"/>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1"/>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51"/>
          <p:cNvGrpSpPr/>
          <p:nvPr/>
        </p:nvGrpSpPr>
        <p:grpSpPr>
          <a:xfrm>
            <a:off x="3921603" y="2280056"/>
            <a:ext cx="355258" cy="356205"/>
            <a:chOff x="-47892800" y="3937700"/>
            <a:chExt cx="300100" cy="300900"/>
          </a:xfrm>
        </p:grpSpPr>
        <p:sp>
          <p:nvSpPr>
            <p:cNvPr id="6709" name="Google Shape;6709;p51"/>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1"/>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1"/>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51"/>
          <p:cNvGrpSpPr/>
          <p:nvPr/>
        </p:nvGrpSpPr>
        <p:grpSpPr>
          <a:xfrm>
            <a:off x="2626898" y="2773770"/>
            <a:ext cx="355258" cy="311458"/>
            <a:chOff x="-46042675" y="3218600"/>
            <a:chExt cx="300100" cy="263100"/>
          </a:xfrm>
        </p:grpSpPr>
        <p:sp>
          <p:nvSpPr>
            <p:cNvPr id="6718" name="Google Shape;6718;p51"/>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51"/>
          <p:cNvGrpSpPr/>
          <p:nvPr/>
        </p:nvGrpSpPr>
        <p:grpSpPr>
          <a:xfrm>
            <a:off x="2626898" y="3188219"/>
            <a:ext cx="355258" cy="323118"/>
            <a:chOff x="-46042675" y="3568700"/>
            <a:chExt cx="300100" cy="272950"/>
          </a:xfrm>
        </p:grpSpPr>
        <p:sp>
          <p:nvSpPr>
            <p:cNvPr id="6725" name="Google Shape;6725;p51"/>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51"/>
          <p:cNvGrpSpPr/>
          <p:nvPr/>
        </p:nvGrpSpPr>
        <p:grpSpPr>
          <a:xfrm>
            <a:off x="2668849" y="3625189"/>
            <a:ext cx="271357" cy="356057"/>
            <a:chOff x="-46007225" y="3937825"/>
            <a:chExt cx="229225" cy="300775"/>
          </a:xfrm>
        </p:grpSpPr>
        <p:sp>
          <p:nvSpPr>
            <p:cNvPr id="6730" name="Google Shape;6730;p51"/>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1"/>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1"/>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51"/>
          <p:cNvGrpSpPr/>
          <p:nvPr/>
        </p:nvGrpSpPr>
        <p:grpSpPr>
          <a:xfrm>
            <a:off x="3974341" y="3615275"/>
            <a:ext cx="312375" cy="357596"/>
            <a:chOff x="-44895900" y="3929450"/>
            <a:chExt cx="263875" cy="302075"/>
          </a:xfrm>
        </p:grpSpPr>
        <p:sp>
          <p:nvSpPr>
            <p:cNvPr id="6741" name="Google Shape;6741;p51"/>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1"/>
          <p:cNvGrpSpPr/>
          <p:nvPr/>
        </p:nvGrpSpPr>
        <p:grpSpPr>
          <a:xfrm>
            <a:off x="2148160" y="1398036"/>
            <a:ext cx="356205" cy="332885"/>
            <a:chOff x="-49397175" y="3192625"/>
            <a:chExt cx="300900" cy="281200"/>
          </a:xfrm>
        </p:grpSpPr>
        <p:sp>
          <p:nvSpPr>
            <p:cNvPr id="6748" name="Google Shape;6748;p51"/>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1"/>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51"/>
          <p:cNvGrpSpPr/>
          <p:nvPr/>
        </p:nvGrpSpPr>
        <p:grpSpPr>
          <a:xfrm>
            <a:off x="2174263" y="1822251"/>
            <a:ext cx="304000" cy="356205"/>
            <a:chOff x="-49375900" y="3550975"/>
            <a:chExt cx="256800" cy="300900"/>
          </a:xfrm>
        </p:grpSpPr>
        <p:sp>
          <p:nvSpPr>
            <p:cNvPr id="6756" name="Google Shape;6756;p51"/>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1"/>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1"/>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51"/>
          <p:cNvGrpSpPr/>
          <p:nvPr/>
        </p:nvGrpSpPr>
        <p:grpSpPr>
          <a:xfrm>
            <a:off x="2169616" y="2259546"/>
            <a:ext cx="313293" cy="356205"/>
            <a:chOff x="-49378250" y="3920375"/>
            <a:chExt cx="264650" cy="300900"/>
          </a:xfrm>
        </p:grpSpPr>
        <p:sp>
          <p:nvSpPr>
            <p:cNvPr id="6768" name="Google Shape;6768;p51"/>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1"/>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1"/>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1"/>
          <p:cNvGrpSpPr/>
          <p:nvPr/>
        </p:nvGrpSpPr>
        <p:grpSpPr>
          <a:xfrm>
            <a:off x="888604" y="2752344"/>
            <a:ext cx="312375" cy="357123"/>
            <a:chOff x="-47505300" y="3200500"/>
            <a:chExt cx="263875" cy="301675"/>
          </a:xfrm>
        </p:grpSpPr>
        <p:sp>
          <p:nvSpPr>
            <p:cNvPr id="6776" name="Google Shape;6776;p51"/>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1"/>
          <p:cNvGrpSpPr/>
          <p:nvPr/>
        </p:nvGrpSpPr>
        <p:grpSpPr>
          <a:xfrm>
            <a:off x="866704" y="3188692"/>
            <a:ext cx="356176" cy="355051"/>
            <a:chOff x="-47524975" y="3569100"/>
            <a:chExt cx="300875" cy="299925"/>
          </a:xfrm>
        </p:grpSpPr>
        <p:sp>
          <p:nvSpPr>
            <p:cNvPr id="6790" name="Google Shape;6790;p51"/>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1"/>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51"/>
          <p:cNvGrpSpPr/>
          <p:nvPr/>
        </p:nvGrpSpPr>
        <p:grpSpPr>
          <a:xfrm>
            <a:off x="867162" y="3667954"/>
            <a:ext cx="355258" cy="270410"/>
            <a:chOff x="-47523400" y="3973950"/>
            <a:chExt cx="300100" cy="228425"/>
          </a:xfrm>
        </p:grpSpPr>
        <p:sp>
          <p:nvSpPr>
            <p:cNvPr id="6796" name="Google Shape;6796;p51"/>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1"/>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1"/>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51"/>
          <p:cNvGrpSpPr/>
          <p:nvPr/>
        </p:nvGrpSpPr>
        <p:grpSpPr>
          <a:xfrm>
            <a:off x="3072283" y="2750953"/>
            <a:ext cx="354341" cy="357596"/>
            <a:chOff x="-45673275" y="3199325"/>
            <a:chExt cx="299325" cy="302075"/>
          </a:xfrm>
        </p:grpSpPr>
        <p:sp>
          <p:nvSpPr>
            <p:cNvPr id="6802" name="Google Shape;6802;p5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1"/>
          <p:cNvGrpSpPr/>
          <p:nvPr/>
        </p:nvGrpSpPr>
        <p:grpSpPr>
          <a:xfrm>
            <a:off x="3071351" y="3209202"/>
            <a:ext cx="356205" cy="314240"/>
            <a:chOff x="-45674075" y="3586425"/>
            <a:chExt cx="300900" cy="265450"/>
          </a:xfrm>
        </p:grpSpPr>
        <p:sp>
          <p:nvSpPr>
            <p:cNvPr id="6806" name="Google Shape;6806;p51"/>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51"/>
          <p:cNvGrpSpPr/>
          <p:nvPr/>
        </p:nvGrpSpPr>
        <p:grpSpPr>
          <a:xfrm>
            <a:off x="3072283" y="3625041"/>
            <a:ext cx="354341" cy="356205"/>
            <a:chOff x="-45673275" y="3937700"/>
            <a:chExt cx="299325" cy="300900"/>
          </a:xfrm>
        </p:grpSpPr>
        <p:sp>
          <p:nvSpPr>
            <p:cNvPr id="6809" name="Google Shape;6809;p51"/>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51"/>
          <p:cNvGrpSpPr/>
          <p:nvPr/>
        </p:nvGrpSpPr>
        <p:grpSpPr>
          <a:xfrm>
            <a:off x="2186449" y="4117825"/>
            <a:ext cx="356205" cy="356205"/>
            <a:chOff x="-44512325" y="3176075"/>
            <a:chExt cx="300900" cy="300900"/>
          </a:xfrm>
        </p:grpSpPr>
        <p:sp>
          <p:nvSpPr>
            <p:cNvPr id="6816" name="Google Shape;6816;p51"/>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51"/>
          <p:cNvGrpSpPr/>
          <p:nvPr/>
        </p:nvGrpSpPr>
        <p:grpSpPr>
          <a:xfrm>
            <a:off x="2589789" y="1386849"/>
            <a:ext cx="354341" cy="354341"/>
            <a:chOff x="-49027775" y="3183175"/>
            <a:chExt cx="299325" cy="299325"/>
          </a:xfrm>
        </p:grpSpPr>
        <p:sp>
          <p:nvSpPr>
            <p:cNvPr id="6820" name="Google Shape;6820;p51"/>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1"/>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51"/>
          <p:cNvGrpSpPr/>
          <p:nvPr/>
        </p:nvGrpSpPr>
        <p:grpSpPr>
          <a:xfrm>
            <a:off x="2589330" y="1822251"/>
            <a:ext cx="355258" cy="357152"/>
            <a:chOff x="-49027775" y="3550975"/>
            <a:chExt cx="300100" cy="301700"/>
          </a:xfrm>
        </p:grpSpPr>
        <p:sp>
          <p:nvSpPr>
            <p:cNvPr id="6825" name="Google Shape;6825;p51"/>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51"/>
          <p:cNvGrpSpPr/>
          <p:nvPr/>
        </p:nvGrpSpPr>
        <p:grpSpPr>
          <a:xfrm>
            <a:off x="2587406" y="2259310"/>
            <a:ext cx="359106" cy="355525"/>
            <a:chOff x="-49031025" y="3920175"/>
            <a:chExt cx="303350" cy="300325"/>
          </a:xfrm>
        </p:grpSpPr>
        <p:sp>
          <p:nvSpPr>
            <p:cNvPr id="6836" name="Google Shape;6836;p51"/>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51"/>
          <p:cNvGrpSpPr/>
          <p:nvPr/>
        </p:nvGrpSpPr>
        <p:grpSpPr>
          <a:xfrm>
            <a:off x="1303511" y="2752344"/>
            <a:ext cx="356176" cy="354341"/>
            <a:chOff x="-47155575" y="3200500"/>
            <a:chExt cx="300875" cy="299325"/>
          </a:xfrm>
        </p:grpSpPr>
        <p:sp>
          <p:nvSpPr>
            <p:cNvPr id="6843" name="Google Shape;6843;p5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51"/>
          <p:cNvGrpSpPr/>
          <p:nvPr/>
        </p:nvGrpSpPr>
        <p:grpSpPr>
          <a:xfrm>
            <a:off x="1303970" y="3188692"/>
            <a:ext cx="355258" cy="355258"/>
            <a:chOff x="-47154800" y="3569100"/>
            <a:chExt cx="300100" cy="300100"/>
          </a:xfrm>
        </p:grpSpPr>
        <p:sp>
          <p:nvSpPr>
            <p:cNvPr id="6850" name="Google Shape;6850;p51"/>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1"/>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1"/>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51"/>
          <p:cNvGrpSpPr/>
          <p:nvPr/>
        </p:nvGrpSpPr>
        <p:grpSpPr>
          <a:xfrm>
            <a:off x="1304443" y="3626905"/>
            <a:ext cx="354311" cy="353423"/>
            <a:chOff x="-47154000" y="3939275"/>
            <a:chExt cx="299300" cy="298550"/>
          </a:xfrm>
        </p:grpSpPr>
        <p:sp>
          <p:nvSpPr>
            <p:cNvPr id="6857" name="Google Shape;6857;p51"/>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51"/>
          <p:cNvGrpSpPr/>
          <p:nvPr/>
        </p:nvGrpSpPr>
        <p:grpSpPr>
          <a:xfrm>
            <a:off x="3529733" y="2752344"/>
            <a:ext cx="312375" cy="354341"/>
            <a:chOff x="-45286550" y="3200500"/>
            <a:chExt cx="263875" cy="299325"/>
          </a:xfrm>
        </p:grpSpPr>
        <p:sp>
          <p:nvSpPr>
            <p:cNvPr id="6862" name="Google Shape;6862;p51"/>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1"/>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51"/>
          <p:cNvGrpSpPr/>
          <p:nvPr/>
        </p:nvGrpSpPr>
        <p:grpSpPr>
          <a:xfrm>
            <a:off x="3529733" y="3189639"/>
            <a:ext cx="312375" cy="354311"/>
            <a:chOff x="-45286550" y="3569900"/>
            <a:chExt cx="263875" cy="299300"/>
          </a:xfrm>
        </p:grpSpPr>
        <p:sp>
          <p:nvSpPr>
            <p:cNvPr id="6866" name="Google Shape;6866;p51"/>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51"/>
          <p:cNvGrpSpPr/>
          <p:nvPr/>
        </p:nvGrpSpPr>
        <p:grpSpPr>
          <a:xfrm>
            <a:off x="3540920" y="3625988"/>
            <a:ext cx="290001" cy="355258"/>
            <a:chOff x="-45277900" y="3938500"/>
            <a:chExt cx="244975" cy="300100"/>
          </a:xfrm>
        </p:grpSpPr>
        <p:sp>
          <p:nvSpPr>
            <p:cNvPr id="6873" name="Google Shape;6873;p51"/>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1"/>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51"/>
          <p:cNvGrpSpPr/>
          <p:nvPr/>
        </p:nvGrpSpPr>
        <p:grpSpPr>
          <a:xfrm>
            <a:off x="2626869" y="4095090"/>
            <a:ext cx="355258" cy="355258"/>
            <a:chOff x="-44502875" y="3576975"/>
            <a:chExt cx="300100" cy="300100"/>
          </a:xfrm>
        </p:grpSpPr>
        <p:sp>
          <p:nvSpPr>
            <p:cNvPr id="6878" name="Google Shape;6878;p51"/>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51"/>
          <p:cNvGrpSpPr/>
          <p:nvPr/>
        </p:nvGrpSpPr>
        <p:grpSpPr>
          <a:xfrm>
            <a:off x="4835456" y="1828361"/>
            <a:ext cx="356196" cy="354670"/>
            <a:chOff x="-13946200" y="3647075"/>
            <a:chExt cx="353650" cy="352100"/>
          </a:xfrm>
        </p:grpSpPr>
        <p:sp>
          <p:nvSpPr>
            <p:cNvPr id="6882" name="Google Shape;6882;p51"/>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1"/>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51"/>
          <p:cNvGrpSpPr/>
          <p:nvPr/>
        </p:nvGrpSpPr>
        <p:grpSpPr>
          <a:xfrm>
            <a:off x="6618849" y="1387844"/>
            <a:ext cx="357002" cy="354267"/>
            <a:chOff x="-12163025" y="3214275"/>
            <a:chExt cx="354450" cy="351700"/>
          </a:xfrm>
        </p:grpSpPr>
        <p:sp>
          <p:nvSpPr>
            <p:cNvPr id="6889" name="Google Shape;6889;p51"/>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51"/>
          <p:cNvGrpSpPr/>
          <p:nvPr/>
        </p:nvGrpSpPr>
        <p:grpSpPr>
          <a:xfrm>
            <a:off x="6619629" y="1827581"/>
            <a:ext cx="355441" cy="356232"/>
            <a:chOff x="-12160675" y="3647875"/>
            <a:chExt cx="352900" cy="353650"/>
          </a:xfrm>
        </p:grpSpPr>
        <p:sp>
          <p:nvSpPr>
            <p:cNvPr id="6893" name="Google Shape;6893;p51"/>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51"/>
          <p:cNvGrpSpPr/>
          <p:nvPr/>
        </p:nvGrpSpPr>
        <p:grpSpPr>
          <a:xfrm>
            <a:off x="6630345" y="2272036"/>
            <a:ext cx="354635" cy="356232"/>
            <a:chOff x="-12160675" y="4081850"/>
            <a:chExt cx="352100" cy="353650"/>
          </a:xfrm>
        </p:grpSpPr>
        <p:sp>
          <p:nvSpPr>
            <p:cNvPr id="6901" name="Google Shape;6901;p51"/>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1"/>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1"/>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51"/>
          <p:cNvGrpSpPr/>
          <p:nvPr/>
        </p:nvGrpSpPr>
        <p:grpSpPr>
          <a:xfrm>
            <a:off x="4835311" y="2746480"/>
            <a:ext cx="355416" cy="355652"/>
            <a:chOff x="-10391650" y="3180600"/>
            <a:chExt cx="352875" cy="353075"/>
          </a:xfrm>
        </p:grpSpPr>
        <p:sp>
          <p:nvSpPr>
            <p:cNvPr id="6908" name="Google Shape;6908;p51"/>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51"/>
          <p:cNvGrpSpPr/>
          <p:nvPr/>
        </p:nvGrpSpPr>
        <p:grpSpPr>
          <a:xfrm>
            <a:off x="4835310" y="3223278"/>
            <a:ext cx="354635" cy="353890"/>
            <a:chOff x="-10390875" y="3616350"/>
            <a:chExt cx="352100" cy="351325"/>
          </a:xfrm>
        </p:grpSpPr>
        <p:sp>
          <p:nvSpPr>
            <p:cNvPr id="6915" name="Google Shape;6915;p51"/>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1"/>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1"/>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51"/>
          <p:cNvGrpSpPr/>
          <p:nvPr/>
        </p:nvGrpSpPr>
        <p:grpSpPr>
          <a:xfrm>
            <a:off x="7502285" y="2747943"/>
            <a:ext cx="312585" cy="354670"/>
            <a:chOff x="-10370400" y="4049550"/>
            <a:chExt cx="310350" cy="352100"/>
          </a:xfrm>
        </p:grpSpPr>
        <p:sp>
          <p:nvSpPr>
            <p:cNvPr id="6919" name="Google Shape;6919;p51"/>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51"/>
          <p:cNvGrpSpPr/>
          <p:nvPr/>
        </p:nvGrpSpPr>
        <p:grpSpPr>
          <a:xfrm>
            <a:off x="6606541" y="2746884"/>
            <a:ext cx="379236" cy="354847"/>
            <a:chOff x="-8674650" y="3210975"/>
            <a:chExt cx="376525" cy="352275"/>
          </a:xfrm>
        </p:grpSpPr>
        <p:sp>
          <p:nvSpPr>
            <p:cNvPr id="6925" name="Google Shape;6925;p51"/>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1"/>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1"/>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51"/>
          <p:cNvGrpSpPr/>
          <p:nvPr/>
        </p:nvGrpSpPr>
        <p:grpSpPr>
          <a:xfrm>
            <a:off x="5278038" y="1828361"/>
            <a:ext cx="356221" cy="354670"/>
            <a:chOff x="-13512225" y="3647075"/>
            <a:chExt cx="353675" cy="352100"/>
          </a:xfrm>
        </p:grpSpPr>
        <p:sp>
          <p:nvSpPr>
            <p:cNvPr id="6932" name="Google Shape;6932;p51"/>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1"/>
          <p:cNvGrpSpPr/>
          <p:nvPr/>
        </p:nvGrpSpPr>
        <p:grpSpPr>
          <a:xfrm>
            <a:off x="5288351" y="2272427"/>
            <a:ext cx="356221" cy="355451"/>
            <a:chOff x="-13512225" y="4080275"/>
            <a:chExt cx="353675" cy="352875"/>
          </a:xfrm>
        </p:grpSpPr>
        <p:sp>
          <p:nvSpPr>
            <p:cNvPr id="6943" name="Google Shape;6943;p51"/>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1"/>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1"/>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51"/>
          <p:cNvGrpSpPr/>
          <p:nvPr/>
        </p:nvGrpSpPr>
        <p:grpSpPr>
          <a:xfrm>
            <a:off x="7061431" y="1419788"/>
            <a:ext cx="356196" cy="290379"/>
            <a:chOff x="-11728250" y="3245400"/>
            <a:chExt cx="353650" cy="288275"/>
          </a:xfrm>
        </p:grpSpPr>
        <p:sp>
          <p:nvSpPr>
            <p:cNvPr id="6955" name="Google Shape;6955;p51"/>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51"/>
          <p:cNvGrpSpPr/>
          <p:nvPr/>
        </p:nvGrpSpPr>
        <p:grpSpPr>
          <a:xfrm>
            <a:off x="7093939" y="2272427"/>
            <a:ext cx="311804" cy="355451"/>
            <a:chOff x="-11703850" y="4081850"/>
            <a:chExt cx="309575" cy="352875"/>
          </a:xfrm>
        </p:grpSpPr>
        <p:sp>
          <p:nvSpPr>
            <p:cNvPr id="6961" name="Google Shape;6961;p51"/>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1"/>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1"/>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51"/>
          <p:cNvGrpSpPr/>
          <p:nvPr/>
        </p:nvGrpSpPr>
        <p:grpSpPr>
          <a:xfrm>
            <a:off x="5282595" y="2746580"/>
            <a:ext cx="357002" cy="355451"/>
            <a:chOff x="-9958475" y="3180025"/>
            <a:chExt cx="354450" cy="352875"/>
          </a:xfrm>
        </p:grpSpPr>
        <p:sp>
          <p:nvSpPr>
            <p:cNvPr id="6970" name="Google Shape;6970;p51"/>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1"/>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1"/>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51"/>
          <p:cNvGrpSpPr/>
          <p:nvPr/>
        </p:nvGrpSpPr>
        <p:grpSpPr>
          <a:xfrm>
            <a:off x="5291722" y="3222561"/>
            <a:ext cx="337966" cy="355325"/>
            <a:chOff x="-9949025" y="3615575"/>
            <a:chExt cx="335550" cy="352750"/>
          </a:xfrm>
        </p:grpSpPr>
        <p:sp>
          <p:nvSpPr>
            <p:cNvPr id="6974" name="Google Shape;6974;p51"/>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51"/>
          <p:cNvGrpSpPr/>
          <p:nvPr/>
        </p:nvGrpSpPr>
        <p:grpSpPr>
          <a:xfrm>
            <a:off x="7926568" y="2746067"/>
            <a:ext cx="360175" cy="358423"/>
            <a:chOff x="-9961625" y="4048175"/>
            <a:chExt cx="357600" cy="355825"/>
          </a:xfrm>
        </p:grpSpPr>
        <p:sp>
          <p:nvSpPr>
            <p:cNvPr id="6978" name="Google Shape;6978;p51"/>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51"/>
          <p:cNvGrpSpPr/>
          <p:nvPr/>
        </p:nvGrpSpPr>
        <p:grpSpPr>
          <a:xfrm>
            <a:off x="6613289" y="3221579"/>
            <a:ext cx="364959" cy="357289"/>
            <a:chOff x="-8680950" y="3624225"/>
            <a:chExt cx="362350" cy="354700"/>
          </a:xfrm>
        </p:grpSpPr>
        <p:sp>
          <p:nvSpPr>
            <p:cNvPr id="6985" name="Google Shape;6985;p51"/>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51"/>
          <p:cNvGrpSpPr/>
          <p:nvPr/>
        </p:nvGrpSpPr>
        <p:grpSpPr>
          <a:xfrm>
            <a:off x="5749533" y="1387239"/>
            <a:ext cx="313365" cy="355476"/>
            <a:chOff x="-13056975" y="3212300"/>
            <a:chExt cx="311125" cy="352900"/>
          </a:xfrm>
        </p:grpSpPr>
        <p:sp>
          <p:nvSpPr>
            <p:cNvPr id="6992" name="Google Shape;6992;p51"/>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1"/>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1"/>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51"/>
          <p:cNvGrpSpPr/>
          <p:nvPr/>
        </p:nvGrpSpPr>
        <p:grpSpPr>
          <a:xfrm>
            <a:off x="5726921" y="1828034"/>
            <a:ext cx="358588" cy="355325"/>
            <a:chOff x="-13077450" y="3647075"/>
            <a:chExt cx="356025" cy="352750"/>
          </a:xfrm>
        </p:grpSpPr>
        <p:sp>
          <p:nvSpPr>
            <p:cNvPr id="6997" name="Google Shape;6997;p51"/>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51"/>
          <p:cNvGrpSpPr/>
          <p:nvPr/>
        </p:nvGrpSpPr>
        <p:grpSpPr>
          <a:xfrm>
            <a:off x="5738027" y="2271633"/>
            <a:ext cx="357002" cy="357037"/>
            <a:chOff x="-13079025" y="4079475"/>
            <a:chExt cx="354450" cy="354450"/>
          </a:xfrm>
        </p:grpSpPr>
        <p:sp>
          <p:nvSpPr>
            <p:cNvPr id="7001" name="Google Shape;7001;p51"/>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51"/>
          <p:cNvGrpSpPr/>
          <p:nvPr/>
        </p:nvGrpSpPr>
        <p:grpSpPr>
          <a:xfrm>
            <a:off x="7511094" y="1387642"/>
            <a:ext cx="356221" cy="354670"/>
            <a:chOff x="-11292700" y="3213875"/>
            <a:chExt cx="353675" cy="352100"/>
          </a:xfrm>
        </p:grpSpPr>
        <p:sp>
          <p:nvSpPr>
            <p:cNvPr id="7006" name="Google Shape;7006;p51"/>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1"/>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51"/>
          <p:cNvGrpSpPr/>
          <p:nvPr/>
        </p:nvGrpSpPr>
        <p:grpSpPr>
          <a:xfrm>
            <a:off x="7505152" y="1827581"/>
            <a:ext cx="368106" cy="356232"/>
            <a:chOff x="-11299000" y="3647875"/>
            <a:chExt cx="365475" cy="353650"/>
          </a:xfrm>
        </p:grpSpPr>
        <p:sp>
          <p:nvSpPr>
            <p:cNvPr id="7014" name="Google Shape;7014;p51"/>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1"/>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1"/>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1"/>
          <p:cNvGrpSpPr/>
          <p:nvPr/>
        </p:nvGrpSpPr>
        <p:grpSpPr>
          <a:xfrm>
            <a:off x="7520614" y="2283532"/>
            <a:ext cx="357808" cy="333240"/>
            <a:chOff x="-11295075" y="4092875"/>
            <a:chExt cx="355250" cy="330825"/>
          </a:xfrm>
        </p:grpSpPr>
        <p:sp>
          <p:nvSpPr>
            <p:cNvPr id="7021" name="Google Shape;7021;p51"/>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1"/>
          <p:cNvGrpSpPr/>
          <p:nvPr/>
        </p:nvGrpSpPr>
        <p:grpSpPr>
          <a:xfrm>
            <a:off x="5746214" y="2746580"/>
            <a:ext cx="312585" cy="355451"/>
            <a:chOff x="-9500075" y="3180800"/>
            <a:chExt cx="310350" cy="352875"/>
          </a:xfrm>
        </p:grpSpPr>
        <p:sp>
          <p:nvSpPr>
            <p:cNvPr id="7027" name="Google Shape;7027;p51"/>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1"/>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51"/>
          <p:cNvGrpSpPr/>
          <p:nvPr/>
        </p:nvGrpSpPr>
        <p:grpSpPr>
          <a:xfrm>
            <a:off x="5724005" y="3222095"/>
            <a:ext cx="356221" cy="356257"/>
            <a:chOff x="-9523700" y="3614000"/>
            <a:chExt cx="353675" cy="353675"/>
          </a:xfrm>
        </p:grpSpPr>
        <p:sp>
          <p:nvSpPr>
            <p:cNvPr id="7037" name="Google Shape;7037;p51"/>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1"/>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1"/>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51"/>
          <p:cNvGrpSpPr/>
          <p:nvPr/>
        </p:nvGrpSpPr>
        <p:grpSpPr>
          <a:xfrm>
            <a:off x="7508956" y="3244737"/>
            <a:ext cx="356221" cy="354670"/>
            <a:chOff x="-9523700" y="4049550"/>
            <a:chExt cx="353675" cy="352100"/>
          </a:xfrm>
        </p:grpSpPr>
        <p:sp>
          <p:nvSpPr>
            <p:cNvPr id="7047" name="Google Shape;7047;p51"/>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1"/>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1"/>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51"/>
          <p:cNvGrpSpPr/>
          <p:nvPr/>
        </p:nvGrpSpPr>
        <p:grpSpPr>
          <a:xfrm>
            <a:off x="7065071" y="3244710"/>
            <a:ext cx="357002" cy="311029"/>
            <a:chOff x="-8209150" y="3659675"/>
            <a:chExt cx="354450" cy="308775"/>
          </a:xfrm>
        </p:grpSpPr>
        <p:sp>
          <p:nvSpPr>
            <p:cNvPr id="7055" name="Google Shape;7055;p51"/>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51"/>
          <p:cNvGrpSpPr/>
          <p:nvPr/>
        </p:nvGrpSpPr>
        <p:grpSpPr>
          <a:xfrm>
            <a:off x="6178632" y="2273623"/>
            <a:ext cx="356221" cy="353059"/>
            <a:chOff x="-12643475" y="4081850"/>
            <a:chExt cx="353675" cy="350500"/>
          </a:xfrm>
        </p:grpSpPr>
        <p:sp>
          <p:nvSpPr>
            <p:cNvPr id="7062" name="Google Shape;7062;p51"/>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1"/>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6" name="Google Shape;7066;p51"/>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7" name="Google Shape;7067;p51"/>
          <p:cNvGrpSpPr/>
          <p:nvPr/>
        </p:nvGrpSpPr>
        <p:grpSpPr>
          <a:xfrm>
            <a:off x="7961232" y="2283532"/>
            <a:ext cx="356221" cy="333240"/>
            <a:chOff x="-10858725" y="4092875"/>
            <a:chExt cx="353675" cy="330825"/>
          </a:xfrm>
        </p:grpSpPr>
        <p:sp>
          <p:nvSpPr>
            <p:cNvPr id="7068" name="Google Shape;7068;p51"/>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51"/>
          <p:cNvGrpSpPr/>
          <p:nvPr/>
        </p:nvGrpSpPr>
        <p:grpSpPr>
          <a:xfrm>
            <a:off x="6219755" y="3222498"/>
            <a:ext cx="252278" cy="355451"/>
            <a:chOff x="-9039300" y="3614000"/>
            <a:chExt cx="250475" cy="352875"/>
          </a:xfrm>
        </p:grpSpPr>
        <p:sp>
          <p:nvSpPr>
            <p:cNvPr id="7075" name="Google Shape;7075;p51"/>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1"/>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51"/>
          <p:cNvGrpSpPr/>
          <p:nvPr/>
        </p:nvGrpSpPr>
        <p:grpSpPr>
          <a:xfrm>
            <a:off x="7951721" y="3244737"/>
            <a:ext cx="354635" cy="354670"/>
            <a:chOff x="-9088150" y="4049550"/>
            <a:chExt cx="352100" cy="352100"/>
          </a:xfrm>
        </p:grpSpPr>
        <p:sp>
          <p:nvSpPr>
            <p:cNvPr id="7078" name="Google Shape;7078;p51"/>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51"/>
          <p:cNvGrpSpPr/>
          <p:nvPr/>
        </p:nvGrpSpPr>
        <p:grpSpPr>
          <a:xfrm>
            <a:off x="7086085" y="2746970"/>
            <a:ext cx="315757" cy="354670"/>
            <a:chOff x="-8191825" y="3174500"/>
            <a:chExt cx="313500" cy="352100"/>
          </a:xfrm>
        </p:grpSpPr>
        <p:sp>
          <p:nvSpPr>
            <p:cNvPr id="7085" name="Google Shape;7085;p51"/>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51"/>
          <p:cNvGrpSpPr/>
          <p:nvPr/>
        </p:nvGrpSpPr>
        <p:grpSpPr>
          <a:xfrm>
            <a:off x="4835443" y="1387491"/>
            <a:ext cx="356221" cy="354973"/>
            <a:chOff x="-13947000" y="3212800"/>
            <a:chExt cx="353675" cy="352400"/>
          </a:xfrm>
        </p:grpSpPr>
        <p:sp>
          <p:nvSpPr>
            <p:cNvPr id="7089" name="Google Shape;7089;p51"/>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1" name="Google Shape;7091;p51"/>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2" name="Google Shape;7092;p51"/>
          <p:cNvGrpSpPr/>
          <p:nvPr/>
        </p:nvGrpSpPr>
        <p:grpSpPr>
          <a:xfrm>
            <a:off x="5278038" y="1386849"/>
            <a:ext cx="356221" cy="356257"/>
            <a:chOff x="-13512225" y="3211525"/>
            <a:chExt cx="353675" cy="353675"/>
          </a:xfrm>
        </p:grpSpPr>
        <p:sp>
          <p:nvSpPr>
            <p:cNvPr id="7093" name="Google Shape;7093;p51"/>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1"/>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1"/>
          <p:cNvGrpSpPr/>
          <p:nvPr/>
        </p:nvGrpSpPr>
        <p:grpSpPr>
          <a:xfrm>
            <a:off x="6168320" y="1387239"/>
            <a:ext cx="356221" cy="355476"/>
            <a:chOff x="-12643475" y="3212300"/>
            <a:chExt cx="353675" cy="352900"/>
          </a:xfrm>
        </p:grpSpPr>
        <p:sp>
          <p:nvSpPr>
            <p:cNvPr id="7099" name="Google Shape;7099;p51"/>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1"/>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1"/>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51"/>
          <p:cNvGrpSpPr/>
          <p:nvPr/>
        </p:nvGrpSpPr>
        <p:grpSpPr>
          <a:xfrm>
            <a:off x="6168320" y="1839013"/>
            <a:ext cx="356221" cy="333366"/>
            <a:chOff x="-12643475" y="3657325"/>
            <a:chExt cx="353675" cy="330950"/>
          </a:xfrm>
        </p:grpSpPr>
        <p:sp>
          <p:nvSpPr>
            <p:cNvPr id="7109" name="Google Shape;7109;p51"/>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51"/>
          <p:cNvGrpSpPr/>
          <p:nvPr/>
        </p:nvGrpSpPr>
        <p:grpSpPr>
          <a:xfrm>
            <a:off x="7951322" y="1387642"/>
            <a:ext cx="355416" cy="354670"/>
            <a:chOff x="-10857925" y="3213875"/>
            <a:chExt cx="352875" cy="352100"/>
          </a:xfrm>
        </p:grpSpPr>
        <p:sp>
          <p:nvSpPr>
            <p:cNvPr id="7116" name="Google Shape;7116;p51"/>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1"/>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1"/>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51"/>
          <p:cNvGrpSpPr/>
          <p:nvPr/>
        </p:nvGrpSpPr>
        <p:grpSpPr>
          <a:xfrm>
            <a:off x="6168237" y="2747071"/>
            <a:ext cx="356096" cy="354469"/>
            <a:chOff x="-9089725" y="3180200"/>
            <a:chExt cx="353550" cy="351900"/>
          </a:xfrm>
        </p:grpSpPr>
        <p:sp>
          <p:nvSpPr>
            <p:cNvPr id="7127" name="Google Shape;7127;p51"/>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51"/>
          <p:cNvGrpSpPr/>
          <p:nvPr/>
        </p:nvGrpSpPr>
        <p:grpSpPr>
          <a:xfrm>
            <a:off x="7060235" y="1826875"/>
            <a:ext cx="358588" cy="357642"/>
            <a:chOff x="7083760" y="1971660"/>
            <a:chExt cx="358588" cy="357642"/>
          </a:xfrm>
        </p:grpSpPr>
        <p:sp>
          <p:nvSpPr>
            <p:cNvPr id="7130" name="Google Shape;7130;p51"/>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1"/>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1"/>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1"/>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1"/>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1"/>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1"/>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2" name="Google Shape;7142;p5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143" name="Google Shape;7143;p5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147"/>
        <p:cNvGrpSpPr/>
        <p:nvPr/>
      </p:nvGrpSpPr>
      <p:grpSpPr>
        <a:xfrm>
          <a:off x="0" y="0"/>
          <a:ext cx="0" cy="0"/>
          <a:chOff x="0" y="0"/>
          <a:chExt cx="0" cy="0"/>
        </a:xfrm>
      </p:grpSpPr>
      <p:sp>
        <p:nvSpPr>
          <p:cNvPr id="7148" name="Google Shape;7148;p52"/>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9" name="Google Shape;7149;p52"/>
          <p:cNvGrpSpPr/>
          <p:nvPr/>
        </p:nvGrpSpPr>
        <p:grpSpPr>
          <a:xfrm>
            <a:off x="719610" y="2243507"/>
            <a:ext cx="452798" cy="449473"/>
            <a:chOff x="-21322300" y="3693325"/>
            <a:chExt cx="306400" cy="304150"/>
          </a:xfrm>
        </p:grpSpPr>
        <p:sp>
          <p:nvSpPr>
            <p:cNvPr id="7150" name="Google Shape;7150;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52"/>
          <p:cNvGrpSpPr/>
          <p:nvPr/>
        </p:nvGrpSpPr>
        <p:grpSpPr>
          <a:xfrm>
            <a:off x="719019" y="2810244"/>
            <a:ext cx="453980" cy="422540"/>
            <a:chOff x="-21322300" y="4077125"/>
            <a:chExt cx="307200" cy="285925"/>
          </a:xfrm>
        </p:grpSpPr>
        <p:sp>
          <p:nvSpPr>
            <p:cNvPr id="7155" name="Google Shape;7155;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52"/>
          <p:cNvGrpSpPr/>
          <p:nvPr/>
        </p:nvGrpSpPr>
        <p:grpSpPr>
          <a:xfrm>
            <a:off x="3496195" y="1689128"/>
            <a:ext cx="451653" cy="450212"/>
            <a:chOff x="-19394200" y="3333800"/>
            <a:chExt cx="305625" cy="304650"/>
          </a:xfrm>
        </p:grpSpPr>
        <p:sp>
          <p:nvSpPr>
            <p:cNvPr id="7168" name="Google Shape;7168;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2"/>
          <p:cNvGrpSpPr/>
          <p:nvPr/>
        </p:nvGrpSpPr>
        <p:grpSpPr>
          <a:xfrm>
            <a:off x="3495032" y="2243580"/>
            <a:ext cx="453980" cy="449325"/>
            <a:chOff x="-19396575" y="3708500"/>
            <a:chExt cx="307200" cy="304050"/>
          </a:xfrm>
        </p:grpSpPr>
        <p:sp>
          <p:nvSpPr>
            <p:cNvPr id="7178" name="Google Shape;7178;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52"/>
          <p:cNvGrpSpPr/>
          <p:nvPr/>
        </p:nvGrpSpPr>
        <p:grpSpPr>
          <a:xfrm>
            <a:off x="3489212" y="2796461"/>
            <a:ext cx="465618" cy="450101"/>
            <a:chOff x="-19394200" y="4084200"/>
            <a:chExt cx="315075" cy="304575"/>
          </a:xfrm>
        </p:grpSpPr>
        <p:sp>
          <p:nvSpPr>
            <p:cNvPr id="7182" name="Google Shape;7182;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52"/>
          <p:cNvGrpSpPr/>
          <p:nvPr/>
        </p:nvGrpSpPr>
        <p:grpSpPr>
          <a:xfrm>
            <a:off x="6294923" y="1689001"/>
            <a:ext cx="400447" cy="450470"/>
            <a:chOff x="-17526750" y="3309200"/>
            <a:chExt cx="270975" cy="304825"/>
          </a:xfrm>
        </p:grpSpPr>
        <p:sp>
          <p:nvSpPr>
            <p:cNvPr id="7189" name="Google Shape;7189;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52"/>
          <p:cNvGrpSpPr/>
          <p:nvPr/>
        </p:nvGrpSpPr>
        <p:grpSpPr>
          <a:xfrm>
            <a:off x="6271075" y="2244173"/>
            <a:ext cx="448143" cy="448143"/>
            <a:chOff x="-17542500" y="3684100"/>
            <a:chExt cx="303250" cy="303250"/>
          </a:xfrm>
        </p:grpSpPr>
        <p:sp>
          <p:nvSpPr>
            <p:cNvPr id="7195" name="Google Shape;7195;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52"/>
          <p:cNvGrpSpPr/>
          <p:nvPr/>
        </p:nvGrpSpPr>
        <p:grpSpPr>
          <a:xfrm>
            <a:off x="6270484" y="2810817"/>
            <a:ext cx="449325" cy="421395"/>
            <a:chOff x="-17542500" y="4068450"/>
            <a:chExt cx="304050" cy="285150"/>
          </a:xfrm>
        </p:grpSpPr>
        <p:sp>
          <p:nvSpPr>
            <p:cNvPr id="7203" name="Google Shape;7203;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52"/>
          <p:cNvGrpSpPr/>
          <p:nvPr/>
        </p:nvGrpSpPr>
        <p:grpSpPr>
          <a:xfrm>
            <a:off x="3500906" y="3342211"/>
            <a:ext cx="343404" cy="449325"/>
            <a:chOff x="-15652200" y="3335975"/>
            <a:chExt cx="232375" cy="304050"/>
          </a:xfrm>
        </p:grpSpPr>
        <p:sp>
          <p:nvSpPr>
            <p:cNvPr id="7210" name="Google Shape;7210;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52"/>
          <p:cNvGrpSpPr/>
          <p:nvPr/>
        </p:nvGrpSpPr>
        <p:grpSpPr>
          <a:xfrm>
            <a:off x="1274819" y="2243729"/>
            <a:ext cx="449325" cy="449030"/>
            <a:chOff x="-20945825" y="3692175"/>
            <a:chExt cx="304050" cy="303850"/>
          </a:xfrm>
        </p:grpSpPr>
        <p:sp>
          <p:nvSpPr>
            <p:cNvPr id="7220" name="Google Shape;7220;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52"/>
          <p:cNvGrpSpPr/>
          <p:nvPr/>
        </p:nvGrpSpPr>
        <p:grpSpPr>
          <a:xfrm>
            <a:off x="4081644" y="1689848"/>
            <a:ext cx="372516" cy="448771"/>
            <a:chOff x="-18994100" y="3334775"/>
            <a:chExt cx="252075" cy="303675"/>
          </a:xfrm>
        </p:grpSpPr>
        <p:sp>
          <p:nvSpPr>
            <p:cNvPr id="7225" name="Google Shape;7225;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52"/>
          <p:cNvGrpSpPr/>
          <p:nvPr/>
        </p:nvGrpSpPr>
        <p:grpSpPr>
          <a:xfrm>
            <a:off x="4096200" y="2244743"/>
            <a:ext cx="343404" cy="446998"/>
            <a:chOff x="-18983850" y="3710075"/>
            <a:chExt cx="232375" cy="302475"/>
          </a:xfrm>
        </p:grpSpPr>
        <p:sp>
          <p:nvSpPr>
            <p:cNvPr id="7230" name="Google Shape;7230;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52"/>
          <p:cNvGrpSpPr/>
          <p:nvPr/>
        </p:nvGrpSpPr>
        <p:grpSpPr>
          <a:xfrm>
            <a:off x="1274247" y="1689573"/>
            <a:ext cx="450470" cy="449325"/>
            <a:chOff x="-20946600" y="3317850"/>
            <a:chExt cx="304825" cy="304050"/>
          </a:xfrm>
        </p:grpSpPr>
        <p:sp>
          <p:nvSpPr>
            <p:cNvPr id="7235" name="Google Shape;7235;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52"/>
          <p:cNvGrpSpPr/>
          <p:nvPr/>
        </p:nvGrpSpPr>
        <p:grpSpPr>
          <a:xfrm>
            <a:off x="1300422" y="2797442"/>
            <a:ext cx="398119" cy="448143"/>
            <a:chOff x="-20930075" y="4066100"/>
            <a:chExt cx="269400" cy="303250"/>
          </a:xfrm>
        </p:grpSpPr>
        <p:sp>
          <p:nvSpPr>
            <p:cNvPr id="7239" name="Google Shape;7239;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2"/>
          <p:cNvGrpSpPr/>
          <p:nvPr/>
        </p:nvGrpSpPr>
        <p:grpSpPr>
          <a:xfrm>
            <a:off x="4042667" y="2797422"/>
            <a:ext cx="450470" cy="448180"/>
            <a:chOff x="-19020075" y="4084200"/>
            <a:chExt cx="304825" cy="303275"/>
          </a:xfrm>
        </p:grpSpPr>
        <p:sp>
          <p:nvSpPr>
            <p:cNvPr id="7242" name="Google Shape;7242;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52"/>
          <p:cNvGrpSpPr/>
          <p:nvPr/>
        </p:nvGrpSpPr>
        <p:grpSpPr>
          <a:xfrm>
            <a:off x="6859931" y="1689001"/>
            <a:ext cx="396937" cy="450470"/>
            <a:chOff x="-17149475" y="3309200"/>
            <a:chExt cx="268600" cy="304825"/>
          </a:xfrm>
        </p:grpSpPr>
        <p:sp>
          <p:nvSpPr>
            <p:cNvPr id="7252" name="Google Shape;7252;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52"/>
          <p:cNvGrpSpPr/>
          <p:nvPr/>
        </p:nvGrpSpPr>
        <p:grpSpPr>
          <a:xfrm>
            <a:off x="6833737" y="2258120"/>
            <a:ext cx="449325" cy="420249"/>
            <a:chOff x="-17168375" y="3692750"/>
            <a:chExt cx="304050" cy="284375"/>
          </a:xfrm>
        </p:grpSpPr>
        <p:sp>
          <p:nvSpPr>
            <p:cNvPr id="7255" name="Google Shape;7255;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2"/>
          <p:cNvGrpSpPr/>
          <p:nvPr/>
        </p:nvGrpSpPr>
        <p:grpSpPr>
          <a:xfrm>
            <a:off x="6830246" y="2796852"/>
            <a:ext cx="456308" cy="449325"/>
            <a:chOff x="-17170750" y="4058800"/>
            <a:chExt cx="308775" cy="304050"/>
          </a:xfrm>
        </p:grpSpPr>
        <p:sp>
          <p:nvSpPr>
            <p:cNvPr id="7263" name="Google Shape;7263;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52"/>
          <p:cNvGrpSpPr/>
          <p:nvPr/>
        </p:nvGrpSpPr>
        <p:grpSpPr>
          <a:xfrm>
            <a:off x="5692143" y="3343358"/>
            <a:ext cx="450470" cy="446998"/>
            <a:chOff x="-15688425" y="3707725"/>
            <a:chExt cx="304825" cy="302475"/>
          </a:xfrm>
        </p:grpSpPr>
        <p:sp>
          <p:nvSpPr>
            <p:cNvPr id="7281" name="Google Shape;7281;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52"/>
          <p:cNvGrpSpPr/>
          <p:nvPr/>
        </p:nvGrpSpPr>
        <p:grpSpPr>
          <a:xfrm>
            <a:off x="1836300" y="1690441"/>
            <a:ext cx="451653" cy="447589"/>
            <a:chOff x="-20572500" y="3319025"/>
            <a:chExt cx="305625" cy="302875"/>
          </a:xfrm>
        </p:grpSpPr>
        <p:sp>
          <p:nvSpPr>
            <p:cNvPr id="7288" name="Google Shape;7288;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52"/>
          <p:cNvGrpSpPr/>
          <p:nvPr/>
        </p:nvGrpSpPr>
        <p:grpSpPr>
          <a:xfrm>
            <a:off x="1837463" y="2305410"/>
            <a:ext cx="449325" cy="325670"/>
            <a:chOff x="-20571700" y="3722875"/>
            <a:chExt cx="304050" cy="220375"/>
          </a:xfrm>
        </p:grpSpPr>
        <p:sp>
          <p:nvSpPr>
            <p:cNvPr id="7291" name="Google Shape;7291;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52"/>
          <p:cNvGrpSpPr/>
          <p:nvPr/>
        </p:nvGrpSpPr>
        <p:grpSpPr>
          <a:xfrm>
            <a:off x="1836891" y="2796278"/>
            <a:ext cx="450470" cy="450470"/>
            <a:chOff x="-20571700" y="4066875"/>
            <a:chExt cx="304825" cy="304825"/>
          </a:xfrm>
        </p:grpSpPr>
        <p:sp>
          <p:nvSpPr>
            <p:cNvPr id="7299" name="Google Shape;7299;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52"/>
          <p:cNvGrpSpPr/>
          <p:nvPr/>
        </p:nvGrpSpPr>
        <p:grpSpPr>
          <a:xfrm>
            <a:off x="4603593" y="1688259"/>
            <a:ext cx="453980" cy="451948"/>
            <a:chOff x="-18645175" y="3334200"/>
            <a:chExt cx="307200" cy="305825"/>
          </a:xfrm>
        </p:grpSpPr>
        <p:sp>
          <p:nvSpPr>
            <p:cNvPr id="7306" name="Google Shape;7306;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52"/>
          <p:cNvGrpSpPr/>
          <p:nvPr/>
        </p:nvGrpSpPr>
        <p:grpSpPr>
          <a:xfrm>
            <a:off x="4604184" y="2242989"/>
            <a:ext cx="452798" cy="450507"/>
            <a:chOff x="-18645175" y="3708500"/>
            <a:chExt cx="306400" cy="304850"/>
          </a:xfrm>
        </p:grpSpPr>
        <p:sp>
          <p:nvSpPr>
            <p:cNvPr id="7312" name="Google Shape;7312;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52"/>
          <p:cNvGrpSpPr/>
          <p:nvPr/>
        </p:nvGrpSpPr>
        <p:grpSpPr>
          <a:xfrm>
            <a:off x="4601857" y="2795630"/>
            <a:ext cx="457453" cy="451763"/>
            <a:chOff x="-18647525" y="4082625"/>
            <a:chExt cx="309550" cy="305700"/>
          </a:xfrm>
        </p:grpSpPr>
        <p:sp>
          <p:nvSpPr>
            <p:cNvPr id="7320" name="Google Shape;7320;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2"/>
          <p:cNvGrpSpPr/>
          <p:nvPr/>
        </p:nvGrpSpPr>
        <p:grpSpPr>
          <a:xfrm>
            <a:off x="7412241" y="1689592"/>
            <a:ext cx="395755" cy="449288"/>
            <a:chOff x="-16775350" y="3309200"/>
            <a:chExt cx="267800" cy="304025"/>
          </a:xfrm>
        </p:grpSpPr>
        <p:sp>
          <p:nvSpPr>
            <p:cNvPr id="7325" name="Google Shape;7325;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52"/>
          <p:cNvGrpSpPr/>
          <p:nvPr/>
        </p:nvGrpSpPr>
        <p:grpSpPr>
          <a:xfrm>
            <a:off x="7412241" y="2241827"/>
            <a:ext cx="395755" cy="452835"/>
            <a:chOff x="-16775350" y="3683300"/>
            <a:chExt cx="267800" cy="306425"/>
          </a:xfrm>
        </p:grpSpPr>
        <p:sp>
          <p:nvSpPr>
            <p:cNvPr id="7329" name="Google Shape;7329;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52"/>
          <p:cNvGrpSpPr/>
          <p:nvPr/>
        </p:nvGrpSpPr>
        <p:grpSpPr>
          <a:xfrm>
            <a:off x="7384292" y="2796870"/>
            <a:ext cx="451653" cy="449288"/>
            <a:chOff x="-16794250" y="4058225"/>
            <a:chExt cx="305625" cy="304025"/>
          </a:xfrm>
        </p:grpSpPr>
        <p:sp>
          <p:nvSpPr>
            <p:cNvPr id="7333" name="Google Shape;7333;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52"/>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52"/>
          <p:cNvGrpSpPr/>
          <p:nvPr/>
        </p:nvGrpSpPr>
        <p:grpSpPr>
          <a:xfrm>
            <a:off x="2385709" y="1689573"/>
            <a:ext cx="457453" cy="449325"/>
            <a:chOff x="-20199150" y="3317850"/>
            <a:chExt cx="309550" cy="304050"/>
          </a:xfrm>
        </p:grpSpPr>
        <p:sp>
          <p:nvSpPr>
            <p:cNvPr id="7344" name="Google Shape;7344;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2"/>
          <p:cNvGrpSpPr/>
          <p:nvPr/>
        </p:nvGrpSpPr>
        <p:grpSpPr>
          <a:xfrm>
            <a:off x="2388036" y="2242861"/>
            <a:ext cx="452798" cy="450766"/>
            <a:chOff x="-20199150" y="3693150"/>
            <a:chExt cx="306400" cy="305025"/>
          </a:xfrm>
        </p:grpSpPr>
        <p:sp>
          <p:nvSpPr>
            <p:cNvPr id="7352" name="Google Shape;7352;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52"/>
          <p:cNvGrpSpPr/>
          <p:nvPr/>
        </p:nvGrpSpPr>
        <p:grpSpPr>
          <a:xfrm>
            <a:off x="2388609" y="2795687"/>
            <a:ext cx="451653" cy="451653"/>
            <a:chOff x="-20197575" y="4066875"/>
            <a:chExt cx="305625" cy="305625"/>
          </a:xfrm>
        </p:grpSpPr>
        <p:sp>
          <p:nvSpPr>
            <p:cNvPr id="7359" name="Google Shape;7359;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52"/>
          <p:cNvGrpSpPr/>
          <p:nvPr/>
        </p:nvGrpSpPr>
        <p:grpSpPr>
          <a:xfrm>
            <a:off x="5170827" y="1687520"/>
            <a:ext cx="449325" cy="453426"/>
            <a:chOff x="-18271050" y="3333200"/>
            <a:chExt cx="304050" cy="306825"/>
          </a:xfrm>
        </p:grpSpPr>
        <p:sp>
          <p:nvSpPr>
            <p:cNvPr id="7368" name="Google Shape;7368;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52"/>
          <p:cNvGrpSpPr/>
          <p:nvPr/>
        </p:nvGrpSpPr>
        <p:grpSpPr>
          <a:xfrm>
            <a:off x="5171399" y="2244171"/>
            <a:ext cx="448180" cy="448143"/>
            <a:chOff x="-18270275" y="3710875"/>
            <a:chExt cx="303275" cy="303250"/>
          </a:xfrm>
        </p:grpSpPr>
        <p:sp>
          <p:nvSpPr>
            <p:cNvPr id="7374" name="Google Shape;7374;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52"/>
          <p:cNvGrpSpPr/>
          <p:nvPr/>
        </p:nvGrpSpPr>
        <p:grpSpPr>
          <a:xfrm>
            <a:off x="5224951" y="2797422"/>
            <a:ext cx="341076" cy="448180"/>
            <a:chOff x="-18234025" y="4084200"/>
            <a:chExt cx="230800" cy="303275"/>
          </a:xfrm>
        </p:grpSpPr>
        <p:sp>
          <p:nvSpPr>
            <p:cNvPr id="7381" name="Google Shape;7381;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52"/>
          <p:cNvGrpSpPr/>
          <p:nvPr/>
        </p:nvGrpSpPr>
        <p:grpSpPr>
          <a:xfrm>
            <a:off x="2337506" y="3341641"/>
            <a:ext cx="449325" cy="450470"/>
            <a:chOff x="-16419350" y="3308400"/>
            <a:chExt cx="304050" cy="304825"/>
          </a:xfrm>
        </p:grpSpPr>
        <p:sp>
          <p:nvSpPr>
            <p:cNvPr id="7385" name="Google Shape;7385;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52"/>
          <p:cNvGrpSpPr/>
          <p:nvPr/>
        </p:nvGrpSpPr>
        <p:grpSpPr>
          <a:xfrm>
            <a:off x="4609062" y="3340423"/>
            <a:ext cx="395755" cy="452872"/>
            <a:chOff x="-16401225" y="3683275"/>
            <a:chExt cx="267800" cy="306450"/>
          </a:xfrm>
        </p:grpSpPr>
        <p:sp>
          <p:nvSpPr>
            <p:cNvPr id="7393" name="Google Shape;7393;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52"/>
          <p:cNvGrpSpPr/>
          <p:nvPr/>
        </p:nvGrpSpPr>
        <p:grpSpPr>
          <a:xfrm>
            <a:off x="7974511" y="2797062"/>
            <a:ext cx="450470" cy="448180"/>
            <a:chOff x="-16419350" y="4058200"/>
            <a:chExt cx="304825" cy="303275"/>
          </a:xfrm>
        </p:grpSpPr>
        <p:sp>
          <p:nvSpPr>
            <p:cNvPr id="7401" name="Google Shape;7401;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52"/>
          <p:cNvGrpSpPr/>
          <p:nvPr/>
        </p:nvGrpSpPr>
        <p:grpSpPr>
          <a:xfrm>
            <a:off x="4001398" y="3343080"/>
            <a:ext cx="450507" cy="447589"/>
            <a:chOff x="-15296200" y="3326900"/>
            <a:chExt cx="304850" cy="302875"/>
          </a:xfrm>
        </p:grpSpPr>
        <p:sp>
          <p:nvSpPr>
            <p:cNvPr id="7409" name="Google Shape;7409;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2"/>
          <p:cNvGrpSpPr/>
          <p:nvPr/>
        </p:nvGrpSpPr>
        <p:grpSpPr>
          <a:xfrm>
            <a:off x="2917051" y="1706881"/>
            <a:ext cx="486566" cy="414708"/>
            <a:chOff x="-19835275" y="3330250"/>
            <a:chExt cx="329250" cy="280625"/>
          </a:xfrm>
        </p:grpSpPr>
        <p:sp>
          <p:nvSpPr>
            <p:cNvPr id="7415" name="Google Shape;7415;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52"/>
          <p:cNvGrpSpPr/>
          <p:nvPr/>
        </p:nvGrpSpPr>
        <p:grpSpPr>
          <a:xfrm>
            <a:off x="2935080" y="2243470"/>
            <a:ext cx="450507" cy="449547"/>
            <a:chOff x="-19822675" y="3692750"/>
            <a:chExt cx="304850" cy="304200"/>
          </a:xfrm>
        </p:grpSpPr>
        <p:sp>
          <p:nvSpPr>
            <p:cNvPr id="7419" name="Google Shape;7419;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52"/>
          <p:cNvGrpSpPr/>
          <p:nvPr/>
        </p:nvGrpSpPr>
        <p:grpSpPr>
          <a:xfrm>
            <a:off x="2935672" y="2796278"/>
            <a:ext cx="449325" cy="450470"/>
            <a:chOff x="-19822675" y="4066875"/>
            <a:chExt cx="304050" cy="304825"/>
          </a:xfrm>
        </p:grpSpPr>
        <p:sp>
          <p:nvSpPr>
            <p:cNvPr id="7425" name="Google Shape;7425;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52"/>
          <p:cNvGrpSpPr/>
          <p:nvPr/>
        </p:nvGrpSpPr>
        <p:grpSpPr>
          <a:xfrm>
            <a:off x="5744740" y="1689571"/>
            <a:ext cx="399302" cy="449325"/>
            <a:chOff x="-17878825" y="3334400"/>
            <a:chExt cx="270200" cy="304050"/>
          </a:xfrm>
        </p:grpSpPr>
        <p:sp>
          <p:nvSpPr>
            <p:cNvPr id="7432" name="Google Shape;7432;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52"/>
          <p:cNvGrpSpPr/>
          <p:nvPr/>
        </p:nvGrpSpPr>
        <p:grpSpPr>
          <a:xfrm>
            <a:off x="5718565" y="2242416"/>
            <a:ext cx="451653" cy="451653"/>
            <a:chOff x="-17896150" y="3709300"/>
            <a:chExt cx="305625" cy="305625"/>
          </a:xfrm>
        </p:grpSpPr>
        <p:sp>
          <p:nvSpPr>
            <p:cNvPr id="7440" name="Google Shape;7440;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52"/>
          <p:cNvGrpSpPr/>
          <p:nvPr/>
        </p:nvGrpSpPr>
        <p:grpSpPr>
          <a:xfrm>
            <a:off x="5746495" y="2795686"/>
            <a:ext cx="395792" cy="451653"/>
            <a:chOff x="-17878025" y="4082625"/>
            <a:chExt cx="267825" cy="305625"/>
          </a:xfrm>
        </p:grpSpPr>
        <p:sp>
          <p:nvSpPr>
            <p:cNvPr id="7445" name="Google Shape;7445;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52"/>
          <p:cNvGrpSpPr/>
          <p:nvPr/>
        </p:nvGrpSpPr>
        <p:grpSpPr>
          <a:xfrm>
            <a:off x="2890388" y="3355015"/>
            <a:ext cx="450507" cy="423722"/>
            <a:chOff x="-16044450" y="3317850"/>
            <a:chExt cx="304850" cy="286725"/>
          </a:xfrm>
        </p:grpSpPr>
        <p:sp>
          <p:nvSpPr>
            <p:cNvPr id="7453" name="Google Shape;7453;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7" name="Google Shape;7457;p52"/>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8" name="Google Shape;7458;p52"/>
          <p:cNvGrpSpPr/>
          <p:nvPr/>
        </p:nvGrpSpPr>
        <p:grpSpPr>
          <a:xfrm>
            <a:off x="8012905" y="2243724"/>
            <a:ext cx="373662" cy="449030"/>
            <a:chOff x="-16018450" y="4058400"/>
            <a:chExt cx="252850" cy="303850"/>
          </a:xfrm>
        </p:grpSpPr>
        <p:sp>
          <p:nvSpPr>
            <p:cNvPr id="7459" name="Google Shape;7459;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3" name="Google Shape;7463;p52"/>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468"/>
        <p:cNvGrpSpPr/>
        <p:nvPr/>
      </p:nvGrpSpPr>
      <p:grpSpPr>
        <a:xfrm>
          <a:off x="0" y="0"/>
          <a:ext cx="0" cy="0"/>
          <a:chOff x="0" y="0"/>
          <a:chExt cx="0" cy="0"/>
        </a:xfrm>
      </p:grpSpPr>
      <p:grpSp>
        <p:nvGrpSpPr>
          <p:cNvPr id="7469" name="Google Shape;7469;p53"/>
          <p:cNvGrpSpPr/>
          <p:nvPr/>
        </p:nvGrpSpPr>
        <p:grpSpPr>
          <a:xfrm>
            <a:off x="829817" y="1689241"/>
            <a:ext cx="442337" cy="419623"/>
            <a:chOff x="-6696925" y="3272575"/>
            <a:chExt cx="307200" cy="291425"/>
          </a:xfrm>
        </p:grpSpPr>
        <p:sp>
          <p:nvSpPr>
            <p:cNvPr id="7470" name="Google Shape;7470;p5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3"/>
          <p:cNvGrpSpPr/>
          <p:nvPr/>
        </p:nvGrpSpPr>
        <p:grpSpPr>
          <a:xfrm>
            <a:off x="829799" y="2204636"/>
            <a:ext cx="442373" cy="420775"/>
            <a:chOff x="-6690625" y="3631325"/>
            <a:chExt cx="307225" cy="292225"/>
          </a:xfrm>
        </p:grpSpPr>
        <p:sp>
          <p:nvSpPr>
            <p:cNvPr id="7473" name="Google Shape;7473;p5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53"/>
          <p:cNvGrpSpPr/>
          <p:nvPr/>
        </p:nvGrpSpPr>
        <p:grpSpPr>
          <a:xfrm>
            <a:off x="851921" y="2756972"/>
            <a:ext cx="421927" cy="419371"/>
            <a:chOff x="-6689825" y="3992050"/>
            <a:chExt cx="293025" cy="291250"/>
          </a:xfrm>
        </p:grpSpPr>
        <p:sp>
          <p:nvSpPr>
            <p:cNvPr id="7479" name="Google Shape;7479;p5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1" name="Google Shape;7491;p53"/>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2" name="Google Shape;7492;p53"/>
          <p:cNvGrpSpPr/>
          <p:nvPr/>
        </p:nvGrpSpPr>
        <p:grpSpPr>
          <a:xfrm>
            <a:off x="3535232" y="2205192"/>
            <a:ext cx="423043" cy="419659"/>
            <a:chOff x="-4837325" y="3612425"/>
            <a:chExt cx="293800" cy="291450"/>
          </a:xfrm>
        </p:grpSpPr>
        <p:sp>
          <p:nvSpPr>
            <p:cNvPr id="7493" name="Google Shape;7493;p5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53"/>
          <p:cNvGrpSpPr/>
          <p:nvPr/>
        </p:nvGrpSpPr>
        <p:grpSpPr>
          <a:xfrm>
            <a:off x="3548265" y="2756826"/>
            <a:ext cx="420775" cy="419659"/>
            <a:chOff x="-4837325" y="3971575"/>
            <a:chExt cx="292225" cy="291450"/>
          </a:xfrm>
        </p:grpSpPr>
        <p:sp>
          <p:nvSpPr>
            <p:cNvPr id="7497" name="Google Shape;7497;p5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53"/>
          <p:cNvGrpSpPr/>
          <p:nvPr/>
        </p:nvGrpSpPr>
        <p:grpSpPr>
          <a:xfrm>
            <a:off x="6240279" y="1714185"/>
            <a:ext cx="430998" cy="369730"/>
            <a:chOff x="-3037625" y="3254850"/>
            <a:chExt cx="299325" cy="256775"/>
          </a:xfrm>
        </p:grpSpPr>
        <p:sp>
          <p:nvSpPr>
            <p:cNvPr id="7504" name="Google Shape;7504;p5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53"/>
          <p:cNvGrpSpPr/>
          <p:nvPr/>
        </p:nvGrpSpPr>
        <p:grpSpPr>
          <a:xfrm>
            <a:off x="6244239" y="2204615"/>
            <a:ext cx="423079" cy="420811"/>
            <a:chOff x="-3031325" y="3597450"/>
            <a:chExt cx="293825" cy="292250"/>
          </a:xfrm>
        </p:grpSpPr>
        <p:sp>
          <p:nvSpPr>
            <p:cNvPr id="7509" name="Google Shape;7509;p5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53"/>
          <p:cNvGrpSpPr/>
          <p:nvPr/>
        </p:nvGrpSpPr>
        <p:grpSpPr>
          <a:xfrm>
            <a:off x="6256714" y="2781214"/>
            <a:ext cx="421927" cy="370882"/>
            <a:chOff x="-3030525" y="3973150"/>
            <a:chExt cx="293025" cy="257575"/>
          </a:xfrm>
        </p:grpSpPr>
        <p:sp>
          <p:nvSpPr>
            <p:cNvPr id="7514" name="Google Shape;7514;p5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53"/>
          <p:cNvGrpSpPr/>
          <p:nvPr/>
        </p:nvGrpSpPr>
        <p:grpSpPr>
          <a:xfrm>
            <a:off x="1358307" y="3369426"/>
            <a:ext cx="421927" cy="297195"/>
            <a:chOff x="-1199300" y="3279250"/>
            <a:chExt cx="293025" cy="206400"/>
          </a:xfrm>
        </p:grpSpPr>
        <p:sp>
          <p:nvSpPr>
            <p:cNvPr id="7517" name="Google Shape;7517;p5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53"/>
          <p:cNvGrpSpPr/>
          <p:nvPr/>
        </p:nvGrpSpPr>
        <p:grpSpPr>
          <a:xfrm>
            <a:off x="1365393" y="1688773"/>
            <a:ext cx="444605" cy="420559"/>
            <a:chOff x="-6338550" y="3272950"/>
            <a:chExt cx="308775" cy="292075"/>
          </a:xfrm>
        </p:grpSpPr>
        <p:sp>
          <p:nvSpPr>
            <p:cNvPr id="7522" name="Google Shape;7522;p5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53"/>
          <p:cNvGrpSpPr/>
          <p:nvPr/>
        </p:nvGrpSpPr>
        <p:grpSpPr>
          <a:xfrm>
            <a:off x="1376732" y="2205194"/>
            <a:ext cx="421927" cy="419659"/>
            <a:chOff x="-6329100" y="3632100"/>
            <a:chExt cx="293025" cy="291450"/>
          </a:xfrm>
        </p:grpSpPr>
        <p:sp>
          <p:nvSpPr>
            <p:cNvPr id="7526" name="Google Shape;7526;p5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3"/>
          <p:cNvGrpSpPr/>
          <p:nvPr/>
        </p:nvGrpSpPr>
        <p:grpSpPr>
          <a:xfrm>
            <a:off x="1389783" y="2756828"/>
            <a:ext cx="419623" cy="419659"/>
            <a:chOff x="-6329875" y="3992050"/>
            <a:chExt cx="291425" cy="291450"/>
          </a:xfrm>
        </p:grpSpPr>
        <p:sp>
          <p:nvSpPr>
            <p:cNvPr id="7530" name="Google Shape;7530;p5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53"/>
          <p:cNvGrpSpPr/>
          <p:nvPr/>
        </p:nvGrpSpPr>
        <p:grpSpPr>
          <a:xfrm>
            <a:off x="4075920" y="1687530"/>
            <a:ext cx="423079" cy="423043"/>
            <a:chOff x="-4478975" y="3251700"/>
            <a:chExt cx="293825" cy="293800"/>
          </a:xfrm>
        </p:grpSpPr>
        <p:sp>
          <p:nvSpPr>
            <p:cNvPr id="7535" name="Google Shape;7535;p5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53"/>
          <p:cNvGrpSpPr/>
          <p:nvPr/>
        </p:nvGrpSpPr>
        <p:grpSpPr>
          <a:xfrm>
            <a:off x="4075920" y="2205192"/>
            <a:ext cx="423079" cy="419659"/>
            <a:chOff x="-4475825" y="3612425"/>
            <a:chExt cx="293825" cy="291450"/>
          </a:xfrm>
        </p:grpSpPr>
        <p:sp>
          <p:nvSpPr>
            <p:cNvPr id="7539" name="Google Shape;7539;p5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3"/>
          <p:cNvGrpSpPr/>
          <p:nvPr/>
        </p:nvGrpSpPr>
        <p:grpSpPr>
          <a:xfrm>
            <a:off x="4084992" y="2756844"/>
            <a:ext cx="428730" cy="419623"/>
            <a:chOff x="-4480550" y="3970800"/>
            <a:chExt cx="297750" cy="291425"/>
          </a:xfrm>
        </p:grpSpPr>
        <p:sp>
          <p:nvSpPr>
            <p:cNvPr id="7543" name="Google Shape;7543;p5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53"/>
          <p:cNvGrpSpPr/>
          <p:nvPr/>
        </p:nvGrpSpPr>
        <p:grpSpPr>
          <a:xfrm>
            <a:off x="6788826" y="1689221"/>
            <a:ext cx="415123" cy="419659"/>
            <a:chOff x="-2668225" y="3239075"/>
            <a:chExt cx="288300" cy="291450"/>
          </a:xfrm>
        </p:grpSpPr>
        <p:sp>
          <p:nvSpPr>
            <p:cNvPr id="7546" name="Google Shape;7546;p5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53"/>
          <p:cNvGrpSpPr/>
          <p:nvPr/>
        </p:nvGrpSpPr>
        <p:grpSpPr>
          <a:xfrm>
            <a:off x="6785982" y="2205191"/>
            <a:ext cx="420811" cy="419659"/>
            <a:chOff x="-2671375" y="3597450"/>
            <a:chExt cx="292250" cy="291450"/>
          </a:xfrm>
        </p:grpSpPr>
        <p:sp>
          <p:nvSpPr>
            <p:cNvPr id="7552" name="Google Shape;7552;p5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53"/>
          <p:cNvGrpSpPr/>
          <p:nvPr/>
        </p:nvGrpSpPr>
        <p:grpSpPr>
          <a:xfrm>
            <a:off x="6796765" y="2755691"/>
            <a:ext cx="423043" cy="421927"/>
            <a:chOff x="-2670575" y="3956600"/>
            <a:chExt cx="293800" cy="293025"/>
          </a:xfrm>
        </p:grpSpPr>
        <p:sp>
          <p:nvSpPr>
            <p:cNvPr id="7555" name="Google Shape;7555;p5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53"/>
          <p:cNvGrpSpPr/>
          <p:nvPr/>
        </p:nvGrpSpPr>
        <p:grpSpPr>
          <a:xfrm>
            <a:off x="3054285" y="3311947"/>
            <a:ext cx="426462" cy="418363"/>
            <a:chOff x="-1183550" y="3586525"/>
            <a:chExt cx="296175" cy="290550"/>
          </a:xfrm>
        </p:grpSpPr>
        <p:sp>
          <p:nvSpPr>
            <p:cNvPr id="7560" name="Google Shape;7560;p5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53"/>
          <p:cNvGrpSpPr/>
          <p:nvPr/>
        </p:nvGrpSpPr>
        <p:grpSpPr>
          <a:xfrm>
            <a:off x="1917896" y="1689799"/>
            <a:ext cx="420811" cy="418507"/>
            <a:chOff x="-5971525" y="3273750"/>
            <a:chExt cx="292250" cy="290650"/>
          </a:xfrm>
        </p:grpSpPr>
        <p:sp>
          <p:nvSpPr>
            <p:cNvPr id="7570" name="Google Shape;7570;p5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3"/>
          <p:cNvGrpSpPr/>
          <p:nvPr/>
        </p:nvGrpSpPr>
        <p:grpSpPr>
          <a:xfrm>
            <a:off x="1912226" y="2203826"/>
            <a:ext cx="432150" cy="422395"/>
            <a:chOff x="-5974675" y="3632100"/>
            <a:chExt cx="300125" cy="293350"/>
          </a:xfrm>
        </p:grpSpPr>
        <p:sp>
          <p:nvSpPr>
            <p:cNvPr id="7573" name="Google Shape;7573;p5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53"/>
          <p:cNvGrpSpPr/>
          <p:nvPr/>
        </p:nvGrpSpPr>
        <p:grpSpPr>
          <a:xfrm>
            <a:off x="1942267" y="2755694"/>
            <a:ext cx="395865" cy="421927"/>
            <a:chOff x="-5971525" y="3990475"/>
            <a:chExt cx="274925" cy="293025"/>
          </a:xfrm>
        </p:grpSpPr>
        <p:sp>
          <p:nvSpPr>
            <p:cNvPr id="7577" name="Google Shape;7577;p5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53"/>
          <p:cNvGrpSpPr/>
          <p:nvPr/>
        </p:nvGrpSpPr>
        <p:grpSpPr>
          <a:xfrm>
            <a:off x="4615473" y="1689798"/>
            <a:ext cx="420775" cy="418507"/>
            <a:chOff x="-4118225" y="3253275"/>
            <a:chExt cx="292225" cy="290650"/>
          </a:xfrm>
        </p:grpSpPr>
        <p:sp>
          <p:nvSpPr>
            <p:cNvPr id="7582" name="Google Shape;7582;p5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53"/>
          <p:cNvGrpSpPr/>
          <p:nvPr/>
        </p:nvGrpSpPr>
        <p:grpSpPr>
          <a:xfrm>
            <a:off x="4665924" y="2204922"/>
            <a:ext cx="319874" cy="420199"/>
            <a:chOff x="-4082800" y="3612425"/>
            <a:chExt cx="222150" cy="291825"/>
          </a:xfrm>
        </p:grpSpPr>
        <p:sp>
          <p:nvSpPr>
            <p:cNvPr id="7585" name="Google Shape;7585;p5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53"/>
          <p:cNvGrpSpPr/>
          <p:nvPr/>
        </p:nvGrpSpPr>
        <p:grpSpPr>
          <a:xfrm>
            <a:off x="4627372" y="2769876"/>
            <a:ext cx="420775" cy="393561"/>
            <a:chOff x="-4118225" y="3990475"/>
            <a:chExt cx="292225" cy="273325"/>
          </a:xfrm>
        </p:grpSpPr>
        <p:sp>
          <p:nvSpPr>
            <p:cNvPr id="7589" name="Google Shape;7589;p5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3"/>
          <p:cNvGrpSpPr/>
          <p:nvPr/>
        </p:nvGrpSpPr>
        <p:grpSpPr>
          <a:xfrm>
            <a:off x="7338026" y="1688087"/>
            <a:ext cx="394713" cy="421927"/>
            <a:chOff x="-2312225" y="3238300"/>
            <a:chExt cx="274125" cy="293025"/>
          </a:xfrm>
        </p:grpSpPr>
        <p:sp>
          <p:nvSpPr>
            <p:cNvPr id="7594" name="Google Shape;7594;p5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53"/>
          <p:cNvGrpSpPr/>
          <p:nvPr/>
        </p:nvGrpSpPr>
        <p:grpSpPr>
          <a:xfrm>
            <a:off x="7335742" y="2756825"/>
            <a:ext cx="423079" cy="419659"/>
            <a:chOff x="-2310650" y="3958175"/>
            <a:chExt cx="293825" cy="291450"/>
          </a:xfrm>
        </p:grpSpPr>
        <p:sp>
          <p:nvSpPr>
            <p:cNvPr id="7597" name="Google Shape;7597;p5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53"/>
          <p:cNvGrpSpPr/>
          <p:nvPr/>
        </p:nvGrpSpPr>
        <p:grpSpPr>
          <a:xfrm>
            <a:off x="4702603" y="3308459"/>
            <a:ext cx="424159" cy="419659"/>
            <a:chOff x="-1182750" y="3962900"/>
            <a:chExt cx="294575" cy="291450"/>
          </a:xfrm>
        </p:grpSpPr>
        <p:sp>
          <p:nvSpPr>
            <p:cNvPr id="7600" name="Google Shape;7600;p5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53"/>
          <p:cNvGrpSpPr/>
          <p:nvPr/>
        </p:nvGrpSpPr>
        <p:grpSpPr>
          <a:xfrm>
            <a:off x="2455739" y="1689223"/>
            <a:ext cx="424195" cy="419659"/>
            <a:chOff x="-5611575" y="3272950"/>
            <a:chExt cx="294600" cy="291450"/>
          </a:xfrm>
        </p:grpSpPr>
        <p:sp>
          <p:nvSpPr>
            <p:cNvPr id="7608" name="Google Shape;7608;p5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53"/>
          <p:cNvGrpSpPr/>
          <p:nvPr/>
        </p:nvGrpSpPr>
        <p:grpSpPr>
          <a:xfrm>
            <a:off x="2455739" y="2205770"/>
            <a:ext cx="424195" cy="418507"/>
            <a:chOff x="-5613150" y="3632900"/>
            <a:chExt cx="294600" cy="290650"/>
          </a:xfrm>
        </p:grpSpPr>
        <p:sp>
          <p:nvSpPr>
            <p:cNvPr id="7614" name="Google Shape;7614;p5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53"/>
          <p:cNvGrpSpPr/>
          <p:nvPr/>
        </p:nvGrpSpPr>
        <p:grpSpPr>
          <a:xfrm>
            <a:off x="7324977" y="2153586"/>
            <a:ext cx="420811" cy="522864"/>
            <a:chOff x="-2310650" y="3525775"/>
            <a:chExt cx="292250" cy="363125"/>
          </a:xfrm>
        </p:grpSpPr>
        <p:sp>
          <p:nvSpPr>
            <p:cNvPr id="7617" name="Google Shape;7617;p5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3"/>
          <p:cNvGrpSpPr/>
          <p:nvPr/>
        </p:nvGrpSpPr>
        <p:grpSpPr>
          <a:xfrm>
            <a:off x="2467638" y="2756270"/>
            <a:ext cx="424195" cy="420775"/>
            <a:chOff x="-5613150" y="3991275"/>
            <a:chExt cx="294600" cy="292225"/>
          </a:xfrm>
        </p:grpSpPr>
        <p:sp>
          <p:nvSpPr>
            <p:cNvPr id="7622" name="Google Shape;7622;p5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3"/>
          <p:cNvGrpSpPr/>
          <p:nvPr/>
        </p:nvGrpSpPr>
        <p:grpSpPr>
          <a:xfrm>
            <a:off x="5139126" y="1689438"/>
            <a:ext cx="434634" cy="419227"/>
            <a:chOff x="-3768700" y="3253275"/>
            <a:chExt cx="301850" cy="291150"/>
          </a:xfrm>
        </p:grpSpPr>
        <p:sp>
          <p:nvSpPr>
            <p:cNvPr id="7632" name="Google Shape;7632;p5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3"/>
          <p:cNvGrpSpPr/>
          <p:nvPr/>
        </p:nvGrpSpPr>
        <p:grpSpPr>
          <a:xfrm>
            <a:off x="5143209" y="2217090"/>
            <a:ext cx="426462" cy="395865"/>
            <a:chOff x="-3808700" y="3628950"/>
            <a:chExt cx="296175" cy="274925"/>
          </a:xfrm>
        </p:grpSpPr>
        <p:sp>
          <p:nvSpPr>
            <p:cNvPr id="7636" name="Google Shape;7636;p5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53"/>
          <p:cNvGrpSpPr/>
          <p:nvPr/>
        </p:nvGrpSpPr>
        <p:grpSpPr>
          <a:xfrm>
            <a:off x="5208420" y="2756412"/>
            <a:ext cx="419443" cy="420487"/>
            <a:chOff x="-3771675" y="3971775"/>
            <a:chExt cx="291300" cy="292025"/>
          </a:xfrm>
        </p:grpSpPr>
        <p:sp>
          <p:nvSpPr>
            <p:cNvPr id="7640" name="Google Shape;7640;p5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53"/>
          <p:cNvGrpSpPr/>
          <p:nvPr/>
        </p:nvGrpSpPr>
        <p:grpSpPr>
          <a:xfrm>
            <a:off x="7869864" y="1716461"/>
            <a:ext cx="420271" cy="320774"/>
            <a:chOff x="-1951475" y="3273100"/>
            <a:chExt cx="291875" cy="222775"/>
          </a:xfrm>
        </p:grpSpPr>
        <p:sp>
          <p:nvSpPr>
            <p:cNvPr id="7646" name="Google Shape;7646;p5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53"/>
          <p:cNvGrpSpPr/>
          <p:nvPr/>
        </p:nvGrpSpPr>
        <p:grpSpPr>
          <a:xfrm>
            <a:off x="7867344" y="2205191"/>
            <a:ext cx="425310" cy="419659"/>
            <a:chOff x="-1951475" y="3597450"/>
            <a:chExt cx="295375" cy="291450"/>
          </a:xfrm>
        </p:grpSpPr>
        <p:sp>
          <p:nvSpPr>
            <p:cNvPr id="7650" name="Google Shape;7650;p5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53"/>
          <p:cNvGrpSpPr/>
          <p:nvPr/>
        </p:nvGrpSpPr>
        <p:grpSpPr>
          <a:xfrm>
            <a:off x="7869595" y="2756825"/>
            <a:ext cx="444605" cy="419659"/>
            <a:chOff x="-1960150" y="3956600"/>
            <a:chExt cx="308775" cy="291450"/>
          </a:xfrm>
        </p:grpSpPr>
        <p:sp>
          <p:nvSpPr>
            <p:cNvPr id="7655" name="Google Shape;7655;p5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3"/>
          <p:cNvGrpSpPr/>
          <p:nvPr/>
        </p:nvGrpSpPr>
        <p:grpSpPr>
          <a:xfrm>
            <a:off x="1923633" y="3307636"/>
            <a:ext cx="420775" cy="420775"/>
            <a:chOff x="-804700" y="3226500"/>
            <a:chExt cx="292225" cy="292225"/>
          </a:xfrm>
        </p:grpSpPr>
        <p:sp>
          <p:nvSpPr>
            <p:cNvPr id="7658" name="Google Shape;7658;p5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53"/>
          <p:cNvGrpSpPr/>
          <p:nvPr/>
        </p:nvGrpSpPr>
        <p:grpSpPr>
          <a:xfrm>
            <a:off x="3003724" y="1688647"/>
            <a:ext cx="420775" cy="420811"/>
            <a:chOff x="-5251625" y="3272950"/>
            <a:chExt cx="292225" cy="292250"/>
          </a:xfrm>
        </p:grpSpPr>
        <p:sp>
          <p:nvSpPr>
            <p:cNvPr id="7666" name="Google Shape;7666;p5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53"/>
          <p:cNvGrpSpPr/>
          <p:nvPr/>
        </p:nvGrpSpPr>
        <p:grpSpPr>
          <a:xfrm>
            <a:off x="3000322" y="2204348"/>
            <a:ext cx="427578" cy="421351"/>
            <a:chOff x="-5254775" y="3631325"/>
            <a:chExt cx="296950" cy="292625"/>
          </a:xfrm>
        </p:grpSpPr>
        <p:sp>
          <p:nvSpPr>
            <p:cNvPr id="7670" name="Google Shape;7670;p5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53"/>
          <p:cNvGrpSpPr/>
          <p:nvPr/>
        </p:nvGrpSpPr>
        <p:grpSpPr>
          <a:xfrm>
            <a:off x="3016181" y="2756270"/>
            <a:ext cx="419659" cy="420775"/>
            <a:chOff x="-5251625" y="3991275"/>
            <a:chExt cx="291450" cy="292225"/>
          </a:xfrm>
        </p:grpSpPr>
        <p:sp>
          <p:nvSpPr>
            <p:cNvPr id="7678" name="Google Shape;7678;p5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3"/>
          <p:cNvGrpSpPr/>
          <p:nvPr/>
        </p:nvGrpSpPr>
        <p:grpSpPr>
          <a:xfrm>
            <a:off x="5756763" y="1689240"/>
            <a:ext cx="319874" cy="419623"/>
            <a:chOff x="-3365275" y="3253275"/>
            <a:chExt cx="222150" cy="291425"/>
          </a:xfrm>
        </p:grpSpPr>
        <p:sp>
          <p:nvSpPr>
            <p:cNvPr id="7684" name="Google Shape;7684;p5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53"/>
          <p:cNvGrpSpPr/>
          <p:nvPr/>
        </p:nvGrpSpPr>
        <p:grpSpPr>
          <a:xfrm>
            <a:off x="5730701" y="2204058"/>
            <a:ext cx="371998" cy="421927"/>
            <a:chOff x="-3383375" y="3611625"/>
            <a:chExt cx="258350" cy="293025"/>
          </a:xfrm>
        </p:grpSpPr>
        <p:sp>
          <p:nvSpPr>
            <p:cNvPr id="7687" name="Google Shape;7687;p5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53"/>
          <p:cNvGrpSpPr/>
          <p:nvPr/>
        </p:nvGrpSpPr>
        <p:grpSpPr>
          <a:xfrm>
            <a:off x="5793050" y="2756826"/>
            <a:ext cx="271097" cy="419659"/>
            <a:chOff x="-3347950" y="3971575"/>
            <a:chExt cx="188275" cy="291450"/>
          </a:xfrm>
        </p:grpSpPr>
        <p:sp>
          <p:nvSpPr>
            <p:cNvPr id="7690" name="Google Shape;7690;p5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3"/>
          <p:cNvGrpSpPr/>
          <p:nvPr/>
        </p:nvGrpSpPr>
        <p:grpSpPr>
          <a:xfrm>
            <a:off x="842909" y="3307061"/>
            <a:ext cx="371998" cy="421927"/>
            <a:chOff x="-1575775" y="3238300"/>
            <a:chExt cx="258350" cy="293025"/>
          </a:xfrm>
        </p:grpSpPr>
        <p:sp>
          <p:nvSpPr>
            <p:cNvPr id="7694" name="Google Shape;7694;p5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2487807" y="3309051"/>
            <a:ext cx="423079" cy="424159"/>
            <a:chOff x="-1591550" y="3597475"/>
            <a:chExt cx="293825" cy="294575"/>
          </a:xfrm>
        </p:grpSpPr>
        <p:sp>
          <p:nvSpPr>
            <p:cNvPr id="7700" name="Google Shape;7700;p5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53"/>
          <p:cNvGrpSpPr/>
          <p:nvPr/>
        </p:nvGrpSpPr>
        <p:grpSpPr>
          <a:xfrm>
            <a:off x="4137277" y="3318663"/>
            <a:ext cx="421927" cy="399248"/>
            <a:chOff x="-1592325" y="3957400"/>
            <a:chExt cx="293025" cy="277275"/>
          </a:xfrm>
        </p:grpSpPr>
        <p:sp>
          <p:nvSpPr>
            <p:cNvPr id="7704" name="Google Shape;7704;p5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53"/>
          <p:cNvGrpSpPr/>
          <p:nvPr/>
        </p:nvGrpSpPr>
        <p:grpSpPr>
          <a:xfrm>
            <a:off x="3624147" y="3310744"/>
            <a:ext cx="369730" cy="420775"/>
            <a:chOff x="-778700" y="3612425"/>
            <a:chExt cx="256775" cy="292225"/>
          </a:xfrm>
        </p:grpSpPr>
        <p:sp>
          <p:nvSpPr>
            <p:cNvPr id="7709" name="Google Shape;7709;p5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53"/>
          <p:cNvGrpSpPr/>
          <p:nvPr/>
        </p:nvGrpSpPr>
        <p:grpSpPr>
          <a:xfrm>
            <a:off x="6095649" y="3828305"/>
            <a:ext cx="340731" cy="387641"/>
            <a:chOff x="7728464" y="1561258"/>
            <a:chExt cx="349719" cy="397866"/>
          </a:xfrm>
        </p:grpSpPr>
        <p:sp>
          <p:nvSpPr>
            <p:cNvPr id="7716" name="Google Shape;7716;p5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53"/>
          <p:cNvGrpSpPr/>
          <p:nvPr/>
        </p:nvGrpSpPr>
        <p:grpSpPr>
          <a:xfrm>
            <a:off x="4018617" y="3828305"/>
            <a:ext cx="387681" cy="387641"/>
            <a:chOff x="5611350" y="1561258"/>
            <a:chExt cx="397907" cy="397866"/>
          </a:xfrm>
        </p:grpSpPr>
        <p:sp>
          <p:nvSpPr>
            <p:cNvPr id="7719" name="Google Shape;7719;p5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537903" y="3925571"/>
            <a:ext cx="387610" cy="193109"/>
            <a:chOff x="6140660" y="1661097"/>
            <a:chExt cx="397835" cy="198202"/>
          </a:xfrm>
        </p:grpSpPr>
        <p:sp>
          <p:nvSpPr>
            <p:cNvPr id="7724" name="Google Shape;7724;p5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53"/>
          <p:cNvGrpSpPr/>
          <p:nvPr/>
        </p:nvGrpSpPr>
        <p:grpSpPr>
          <a:xfrm>
            <a:off x="5057118" y="3828305"/>
            <a:ext cx="387681" cy="387641"/>
            <a:chOff x="6669907" y="1561258"/>
            <a:chExt cx="397907" cy="397866"/>
          </a:xfrm>
        </p:grpSpPr>
        <p:sp>
          <p:nvSpPr>
            <p:cNvPr id="7729" name="Google Shape;7729;p5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53"/>
          <p:cNvGrpSpPr/>
          <p:nvPr/>
        </p:nvGrpSpPr>
        <p:grpSpPr>
          <a:xfrm>
            <a:off x="1942348" y="3885842"/>
            <a:ext cx="387681" cy="272572"/>
            <a:chOff x="3386036" y="1746339"/>
            <a:chExt cx="397907" cy="279762"/>
          </a:xfrm>
        </p:grpSpPr>
        <p:sp>
          <p:nvSpPr>
            <p:cNvPr id="7735" name="Google Shape;7735;p5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2980045" y="3828288"/>
            <a:ext cx="387681" cy="387681"/>
            <a:chOff x="4417380" y="1687279"/>
            <a:chExt cx="397907" cy="397907"/>
          </a:xfrm>
        </p:grpSpPr>
        <p:sp>
          <p:nvSpPr>
            <p:cNvPr id="7738" name="Google Shape;7738;p5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53"/>
          <p:cNvGrpSpPr/>
          <p:nvPr/>
        </p:nvGrpSpPr>
        <p:grpSpPr>
          <a:xfrm>
            <a:off x="7926526" y="3308537"/>
            <a:ext cx="387661" cy="387661"/>
            <a:chOff x="2869999" y="1687279"/>
            <a:chExt cx="397887" cy="397887"/>
          </a:xfrm>
        </p:grpSpPr>
        <p:sp>
          <p:nvSpPr>
            <p:cNvPr id="7741" name="Google Shape;7741;p5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3"/>
          <p:cNvGrpSpPr/>
          <p:nvPr/>
        </p:nvGrpSpPr>
        <p:grpSpPr>
          <a:xfrm>
            <a:off x="2461634" y="3828664"/>
            <a:ext cx="386807" cy="386929"/>
            <a:chOff x="3902887" y="1687655"/>
            <a:chExt cx="397010" cy="397135"/>
          </a:xfrm>
        </p:grpSpPr>
        <p:sp>
          <p:nvSpPr>
            <p:cNvPr id="7744" name="Google Shape;7744;p5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53"/>
          <p:cNvGrpSpPr/>
          <p:nvPr/>
        </p:nvGrpSpPr>
        <p:grpSpPr>
          <a:xfrm>
            <a:off x="3499331" y="3828344"/>
            <a:ext cx="387681" cy="387681"/>
            <a:chOff x="4933458" y="1687279"/>
            <a:chExt cx="397907" cy="397907"/>
          </a:xfrm>
        </p:grpSpPr>
        <p:sp>
          <p:nvSpPr>
            <p:cNvPr id="7747" name="Google Shape;7747;p5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53"/>
          <p:cNvGrpSpPr/>
          <p:nvPr/>
        </p:nvGrpSpPr>
        <p:grpSpPr>
          <a:xfrm>
            <a:off x="5273586" y="3308775"/>
            <a:ext cx="387681" cy="387661"/>
            <a:chOff x="266768" y="1721375"/>
            <a:chExt cx="397907" cy="397887"/>
          </a:xfrm>
        </p:grpSpPr>
        <p:sp>
          <p:nvSpPr>
            <p:cNvPr id="7750" name="Google Shape;7750;p5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3"/>
          <p:cNvGrpSpPr/>
          <p:nvPr/>
        </p:nvGrpSpPr>
        <p:grpSpPr>
          <a:xfrm>
            <a:off x="7395588" y="3308924"/>
            <a:ext cx="387539" cy="386888"/>
            <a:chOff x="2408992" y="1722875"/>
            <a:chExt cx="397761" cy="397093"/>
          </a:xfrm>
        </p:grpSpPr>
        <p:sp>
          <p:nvSpPr>
            <p:cNvPr id="7753" name="Google Shape;7753;p5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53"/>
          <p:cNvGrpSpPr/>
          <p:nvPr/>
        </p:nvGrpSpPr>
        <p:grpSpPr>
          <a:xfrm>
            <a:off x="5576404" y="3828305"/>
            <a:ext cx="387641" cy="387641"/>
            <a:chOff x="7199196" y="1561258"/>
            <a:chExt cx="397866" cy="397866"/>
          </a:xfrm>
        </p:grpSpPr>
        <p:sp>
          <p:nvSpPr>
            <p:cNvPr id="7756" name="Google Shape;7756;p5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53"/>
          <p:cNvGrpSpPr/>
          <p:nvPr/>
        </p:nvGrpSpPr>
        <p:grpSpPr>
          <a:xfrm>
            <a:off x="6332282" y="3308537"/>
            <a:ext cx="387661" cy="387661"/>
            <a:chOff x="1379798" y="1723250"/>
            <a:chExt cx="397887" cy="397887"/>
          </a:xfrm>
        </p:grpSpPr>
        <p:sp>
          <p:nvSpPr>
            <p:cNvPr id="7760" name="Google Shape;7760;p5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53"/>
          <p:cNvGrpSpPr/>
          <p:nvPr/>
        </p:nvGrpSpPr>
        <p:grpSpPr>
          <a:xfrm>
            <a:off x="5801242" y="3308537"/>
            <a:ext cx="387641" cy="387661"/>
            <a:chOff x="864491" y="1723250"/>
            <a:chExt cx="397866" cy="397887"/>
          </a:xfrm>
        </p:grpSpPr>
        <p:sp>
          <p:nvSpPr>
            <p:cNvPr id="7765" name="Google Shape;7765;p5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8" name="Google Shape;7768;p53"/>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9" name="Google Shape;7769;p53"/>
          <p:cNvGrpSpPr/>
          <p:nvPr/>
        </p:nvGrpSpPr>
        <p:grpSpPr>
          <a:xfrm>
            <a:off x="6568070" y="3827060"/>
            <a:ext cx="388966" cy="388966"/>
            <a:chOff x="1190625" y="238125"/>
            <a:chExt cx="5235075" cy="5235075"/>
          </a:xfrm>
        </p:grpSpPr>
        <p:sp>
          <p:nvSpPr>
            <p:cNvPr id="7770" name="Google Shape;7770;p53"/>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2" name="Google Shape;7772;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776"/>
        <p:cNvGrpSpPr/>
        <p:nvPr/>
      </p:nvGrpSpPr>
      <p:grpSpPr>
        <a:xfrm>
          <a:off x="0" y="0"/>
          <a:ext cx="0" cy="0"/>
          <a:chOff x="0" y="0"/>
          <a:chExt cx="0" cy="0"/>
        </a:xfrm>
      </p:grpSpPr>
      <p:pic>
        <p:nvPicPr>
          <p:cNvPr id="7777" name="Google Shape;7777;p5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grpSp>
        <p:nvGrpSpPr>
          <p:cNvPr id="402" name="Google Shape;402;p29"/>
          <p:cNvGrpSpPr/>
          <p:nvPr/>
        </p:nvGrpSpPr>
        <p:grpSpPr>
          <a:xfrm rot="-5400000">
            <a:off x="7053942" y="-1380678"/>
            <a:ext cx="3151531" cy="3151531"/>
            <a:chOff x="269239" y="624399"/>
            <a:chExt cx="2386800" cy="2386800"/>
          </a:xfrm>
        </p:grpSpPr>
        <p:sp>
          <p:nvSpPr>
            <p:cNvPr id="403" name="Google Shape;403;p29"/>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9"/>
          <p:cNvSpPr/>
          <p:nvPr/>
        </p:nvSpPr>
        <p:spPr>
          <a:xfrm>
            <a:off x="7684189" y="-750389"/>
            <a:ext cx="1891200" cy="1891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29"/>
          <p:cNvGrpSpPr/>
          <p:nvPr/>
        </p:nvGrpSpPr>
        <p:grpSpPr>
          <a:xfrm rot="5400000">
            <a:off x="88763" y="1823114"/>
            <a:ext cx="1248900" cy="289350"/>
            <a:chOff x="6967625" y="394825"/>
            <a:chExt cx="1248900" cy="289350"/>
          </a:xfrm>
        </p:grpSpPr>
        <p:sp>
          <p:nvSpPr>
            <p:cNvPr id="408" name="Google Shape;408;p29"/>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60;p26">
            <a:extLst>
              <a:ext uri="{FF2B5EF4-FFF2-40B4-BE49-F238E27FC236}">
                <a16:creationId xmlns:a16="http://schemas.microsoft.com/office/drawing/2014/main" id="{AD3789F5-55D1-9F61-FB54-DD6BC886B6D2}"/>
              </a:ext>
            </a:extLst>
          </p:cNvPr>
          <p:cNvSpPr txBox="1">
            <a:spLocks/>
          </p:cNvSpPr>
          <p:nvPr/>
        </p:nvSpPr>
        <p:spPr>
          <a:xfrm>
            <a:off x="720000" y="282574"/>
            <a:ext cx="6660312" cy="70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Playfair Display ExtraBold"/>
              <a:buNone/>
              <a:defRPr sz="3000" b="0" i="0" u="none" strike="noStrike" cap="none">
                <a:solidFill>
                  <a:schemeClr val="dk1"/>
                </a:solidFill>
                <a:latin typeface="Playfair Display ExtraBold"/>
                <a:ea typeface="Playfair Display ExtraBold"/>
                <a:cs typeface="Playfair Display ExtraBold"/>
                <a:sym typeface="Playfair Display ExtraBol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SG" sz="3200" dirty="0"/>
              <a:t>Dataset – Acceptable Photos*</a:t>
            </a:r>
          </a:p>
        </p:txBody>
      </p:sp>
      <p:pic>
        <p:nvPicPr>
          <p:cNvPr id="9" name="Picture 8">
            <a:extLst>
              <a:ext uri="{FF2B5EF4-FFF2-40B4-BE49-F238E27FC236}">
                <a16:creationId xmlns:a16="http://schemas.microsoft.com/office/drawing/2014/main" id="{B66276BB-61B0-459F-CCD8-C90019BCCA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9169" y="1239782"/>
            <a:ext cx="911250" cy="1620000"/>
          </a:xfrm>
          <a:prstGeom prst="rect">
            <a:avLst/>
          </a:prstGeom>
        </p:spPr>
      </p:pic>
      <p:pic>
        <p:nvPicPr>
          <p:cNvPr id="10" name="Picture 9">
            <a:extLst>
              <a:ext uri="{FF2B5EF4-FFF2-40B4-BE49-F238E27FC236}">
                <a16:creationId xmlns:a16="http://schemas.microsoft.com/office/drawing/2014/main" id="{82D2329E-A16A-FC2F-8619-4D79727931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58211" y="2895966"/>
            <a:ext cx="911250" cy="1620000"/>
          </a:xfrm>
          <a:prstGeom prst="rect">
            <a:avLst/>
          </a:prstGeom>
        </p:spPr>
      </p:pic>
      <p:pic>
        <p:nvPicPr>
          <p:cNvPr id="11" name="Picture 10">
            <a:extLst>
              <a:ext uri="{FF2B5EF4-FFF2-40B4-BE49-F238E27FC236}">
                <a16:creationId xmlns:a16="http://schemas.microsoft.com/office/drawing/2014/main" id="{31C41D56-C319-1F63-4C81-92C1ED8A70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3103836" y="1594157"/>
            <a:ext cx="1620000" cy="911250"/>
          </a:xfrm>
          <a:prstGeom prst="rect">
            <a:avLst/>
          </a:prstGeom>
        </p:spPr>
      </p:pic>
      <p:pic>
        <p:nvPicPr>
          <p:cNvPr id="12" name="Picture 11">
            <a:extLst>
              <a:ext uri="{FF2B5EF4-FFF2-40B4-BE49-F238E27FC236}">
                <a16:creationId xmlns:a16="http://schemas.microsoft.com/office/drawing/2014/main" id="{A44DA2C7-C072-890F-AE65-95815DA8752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19169" y="2895966"/>
            <a:ext cx="911250" cy="1620000"/>
          </a:xfrm>
          <a:prstGeom prst="rect">
            <a:avLst/>
          </a:prstGeom>
        </p:spPr>
      </p:pic>
      <p:pic>
        <p:nvPicPr>
          <p:cNvPr id="13" name="Picture 12">
            <a:extLst>
              <a:ext uri="{FF2B5EF4-FFF2-40B4-BE49-F238E27FC236}">
                <a16:creationId xmlns:a16="http://schemas.microsoft.com/office/drawing/2014/main" id="{D1EE062D-E286-7D6D-FAF1-C4CF085A20C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4475" y="1239782"/>
            <a:ext cx="911250" cy="1620000"/>
          </a:xfrm>
          <a:prstGeom prst="rect">
            <a:avLst/>
          </a:prstGeom>
        </p:spPr>
      </p:pic>
      <p:pic>
        <p:nvPicPr>
          <p:cNvPr id="14" name="Picture 13">
            <a:extLst>
              <a:ext uri="{FF2B5EF4-FFF2-40B4-BE49-F238E27FC236}">
                <a16:creationId xmlns:a16="http://schemas.microsoft.com/office/drawing/2014/main" id="{D15FA84A-5C45-F883-A944-A4E196DD25B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95433" y="1239782"/>
            <a:ext cx="911250" cy="1620000"/>
          </a:xfrm>
          <a:prstGeom prst="rect">
            <a:avLst/>
          </a:prstGeom>
        </p:spPr>
      </p:pic>
      <p:pic>
        <p:nvPicPr>
          <p:cNvPr id="15" name="Picture 14">
            <a:extLst>
              <a:ext uri="{FF2B5EF4-FFF2-40B4-BE49-F238E27FC236}">
                <a16:creationId xmlns:a16="http://schemas.microsoft.com/office/drawing/2014/main" id="{9519F598-2C25-0171-79A2-A80B3D42A95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5400000">
            <a:off x="5480100" y="3250341"/>
            <a:ext cx="1620000" cy="911250"/>
          </a:xfrm>
          <a:prstGeom prst="rect">
            <a:avLst/>
          </a:prstGeom>
        </p:spPr>
      </p:pic>
      <p:pic>
        <p:nvPicPr>
          <p:cNvPr id="16" name="Picture 15">
            <a:extLst>
              <a:ext uri="{FF2B5EF4-FFF2-40B4-BE49-F238E27FC236}">
                <a16:creationId xmlns:a16="http://schemas.microsoft.com/office/drawing/2014/main" id="{8382F8D9-5F91-CD03-0811-DD5E3D8EAE2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5400000">
            <a:off x="6441058" y="3250341"/>
            <a:ext cx="1620000" cy="911250"/>
          </a:xfrm>
          <a:prstGeom prst="rect">
            <a:avLst/>
          </a:prstGeom>
        </p:spPr>
      </p:pic>
      <p:sp>
        <p:nvSpPr>
          <p:cNvPr id="18" name="Rectangle 17">
            <a:extLst>
              <a:ext uri="{FF2B5EF4-FFF2-40B4-BE49-F238E27FC236}">
                <a16:creationId xmlns:a16="http://schemas.microsoft.com/office/drawing/2014/main" id="{154C22B7-74F4-32F5-85DE-ADFF2DF660B4}"/>
              </a:ext>
            </a:extLst>
          </p:cNvPr>
          <p:cNvSpPr/>
          <p:nvPr/>
        </p:nvSpPr>
        <p:spPr>
          <a:xfrm>
            <a:off x="3386203" y="1059582"/>
            <a:ext cx="2016224" cy="352660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7" name="Rectangle 16">
            <a:extLst>
              <a:ext uri="{FF2B5EF4-FFF2-40B4-BE49-F238E27FC236}">
                <a16:creationId xmlns:a16="http://schemas.microsoft.com/office/drawing/2014/main" id="{97509748-24B4-F337-303E-6EC17B765111}"/>
              </a:ext>
            </a:extLst>
          </p:cNvPr>
          <p:cNvSpPr/>
          <p:nvPr/>
        </p:nvSpPr>
        <p:spPr>
          <a:xfrm>
            <a:off x="3458211" y="958120"/>
            <a:ext cx="1620000" cy="215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100" b="1" dirty="0">
                <a:solidFill>
                  <a:schemeClr val="tx1"/>
                </a:solidFill>
              </a:rPr>
              <a:t>Different background</a:t>
            </a:r>
            <a:endParaRPr lang="en-SG" sz="1100" b="1" dirty="0">
              <a:solidFill>
                <a:schemeClr val="tx1"/>
              </a:solidFill>
            </a:endParaRPr>
          </a:p>
        </p:txBody>
      </p:sp>
      <p:sp>
        <p:nvSpPr>
          <p:cNvPr id="19" name="Rectangle 18">
            <a:extLst>
              <a:ext uri="{FF2B5EF4-FFF2-40B4-BE49-F238E27FC236}">
                <a16:creationId xmlns:a16="http://schemas.microsoft.com/office/drawing/2014/main" id="{3F83ECAD-5B7C-FC6E-D1AF-D7EE02EE5D00}"/>
              </a:ext>
            </a:extLst>
          </p:cNvPr>
          <p:cNvSpPr/>
          <p:nvPr/>
        </p:nvSpPr>
        <p:spPr>
          <a:xfrm>
            <a:off x="5796136" y="1066116"/>
            <a:ext cx="2016224" cy="352660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0" name="Rectangle 19">
            <a:extLst>
              <a:ext uri="{FF2B5EF4-FFF2-40B4-BE49-F238E27FC236}">
                <a16:creationId xmlns:a16="http://schemas.microsoft.com/office/drawing/2014/main" id="{EF6E6139-A8E9-6FDF-CAE9-E5758128F550}"/>
              </a:ext>
            </a:extLst>
          </p:cNvPr>
          <p:cNvSpPr/>
          <p:nvPr/>
        </p:nvSpPr>
        <p:spPr>
          <a:xfrm>
            <a:off x="5834475" y="987606"/>
            <a:ext cx="1620000" cy="215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100" b="1" dirty="0">
                <a:solidFill>
                  <a:schemeClr val="tx1"/>
                </a:solidFill>
              </a:rPr>
              <a:t>Different brightness</a:t>
            </a:r>
            <a:endParaRPr lang="en-SG" sz="1100" b="1" dirty="0">
              <a:solidFill>
                <a:schemeClr val="tx1"/>
              </a:solidFill>
            </a:endParaRPr>
          </a:p>
        </p:txBody>
      </p:sp>
      <p:sp>
        <p:nvSpPr>
          <p:cNvPr id="22" name="Rectangle 21">
            <a:extLst>
              <a:ext uri="{FF2B5EF4-FFF2-40B4-BE49-F238E27FC236}">
                <a16:creationId xmlns:a16="http://schemas.microsoft.com/office/drawing/2014/main" id="{71C7C91A-9A09-5122-868A-D64FFF761386}"/>
              </a:ext>
            </a:extLst>
          </p:cNvPr>
          <p:cNvSpPr/>
          <p:nvPr/>
        </p:nvSpPr>
        <p:spPr>
          <a:xfrm>
            <a:off x="971600" y="1061368"/>
            <a:ext cx="2016224" cy="352660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3" name="Rectangle 22">
            <a:extLst>
              <a:ext uri="{FF2B5EF4-FFF2-40B4-BE49-F238E27FC236}">
                <a16:creationId xmlns:a16="http://schemas.microsoft.com/office/drawing/2014/main" id="{F0149EB4-A7BD-CCB2-9A29-4159AEFDB6DB}"/>
              </a:ext>
            </a:extLst>
          </p:cNvPr>
          <p:cNvSpPr/>
          <p:nvPr/>
        </p:nvSpPr>
        <p:spPr>
          <a:xfrm>
            <a:off x="1043608" y="959906"/>
            <a:ext cx="1620000" cy="215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100" b="1" dirty="0">
                <a:solidFill>
                  <a:schemeClr val="tx1"/>
                </a:solidFill>
              </a:rPr>
              <a:t>Normal</a:t>
            </a:r>
            <a:endParaRPr lang="en-SG" sz="1100" b="1" dirty="0">
              <a:solidFill>
                <a:schemeClr val="tx1"/>
              </a:solidFill>
            </a:endParaRPr>
          </a:p>
        </p:txBody>
      </p:sp>
      <p:pic>
        <p:nvPicPr>
          <p:cNvPr id="25" name="Picture 24">
            <a:extLst>
              <a:ext uri="{FF2B5EF4-FFF2-40B4-BE49-F238E27FC236}">
                <a16:creationId xmlns:a16="http://schemas.microsoft.com/office/drawing/2014/main" id="{59D33670-C24D-95C1-BBB2-1D85CED60D1F}"/>
              </a:ext>
            </a:extLst>
          </p:cNvPr>
          <p:cNvPicPr>
            <a:picLocks noChangeAspect="1"/>
          </p:cNvPicPr>
          <p:nvPr/>
        </p:nvPicPr>
        <p:blipFill>
          <a:blip r:embed="rId11"/>
          <a:stretch>
            <a:fillRect/>
          </a:stretch>
        </p:blipFill>
        <p:spPr>
          <a:xfrm rot="5400000">
            <a:off x="689233" y="1594157"/>
            <a:ext cx="1620000" cy="911250"/>
          </a:xfrm>
          <a:prstGeom prst="rect">
            <a:avLst/>
          </a:prstGeom>
        </p:spPr>
      </p:pic>
      <p:pic>
        <p:nvPicPr>
          <p:cNvPr id="27" name="Picture 26">
            <a:extLst>
              <a:ext uri="{FF2B5EF4-FFF2-40B4-BE49-F238E27FC236}">
                <a16:creationId xmlns:a16="http://schemas.microsoft.com/office/drawing/2014/main" id="{C4D454D7-FA2B-FE2C-3F9F-BA31BEF5805F}"/>
              </a:ext>
            </a:extLst>
          </p:cNvPr>
          <p:cNvPicPr>
            <a:picLocks noChangeAspect="1"/>
          </p:cNvPicPr>
          <p:nvPr/>
        </p:nvPicPr>
        <p:blipFill>
          <a:blip r:embed="rId12"/>
          <a:stretch>
            <a:fillRect/>
          </a:stretch>
        </p:blipFill>
        <p:spPr>
          <a:xfrm>
            <a:off x="2004566" y="1239782"/>
            <a:ext cx="911250" cy="1620000"/>
          </a:xfrm>
          <a:prstGeom prst="rect">
            <a:avLst/>
          </a:prstGeom>
        </p:spPr>
      </p:pic>
      <p:pic>
        <p:nvPicPr>
          <p:cNvPr id="29" name="Picture 28">
            <a:extLst>
              <a:ext uri="{FF2B5EF4-FFF2-40B4-BE49-F238E27FC236}">
                <a16:creationId xmlns:a16="http://schemas.microsoft.com/office/drawing/2014/main" id="{1A1D18AC-9FAD-DAD7-2699-98FE54258A9A}"/>
              </a:ext>
            </a:extLst>
          </p:cNvPr>
          <p:cNvPicPr>
            <a:picLocks noChangeAspect="1"/>
          </p:cNvPicPr>
          <p:nvPr/>
        </p:nvPicPr>
        <p:blipFill>
          <a:blip r:embed="rId13"/>
          <a:stretch>
            <a:fillRect/>
          </a:stretch>
        </p:blipFill>
        <p:spPr>
          <a:xfrm>
            <a:off x="1044406" y="2895966"/>
            <a:ext cx="911250" cy="1620000"/>
          </a:xfrm>
          <a:prstGeom prst="rect">
            <a:avLst/>
          </a:prstGeom>
        </p:spPr>
      </p:pic>
      <p:pic>
        <p:nvPicPr>
          <p:cNvPr id="31" name="Picture 30">
            <a:extLst>
              <a:ext uri="{FF2B5EF4-FFF2-40B4-BE49-F238E27FC236}">
                <a16:creationId xmlns:a16="http://schemas.microsoft.com/office/drawing/2014/main" id="{57ED5FB7-2939-74AC-928A-43E35AC5058A}"/>
              </a:ext>
            </a:extLst>
          </p:cNvPr>
          <p:cNvPicPr>
            <a:picLocks noChangeAspect="1"/>
          </p:cNvPicPr>
          <p:nvPr/>
        </p:nvPicPr>
        <p:blipFill>
          <a:blip r:embed="rId14"/>
          <a:stretch>
            <a:fillRect/>
          </a:stretch>
        </p:blipFill>
        <p:spPr>
          <a:xfrm rot="5400000">
            <a:off x="1645784" y="3254087"/>
            <a:ext cx="1620000" cy="911250"/>
          </a:xfrm>
          <a:prstGeom prst="rect">
            <a:avLst/>
          </a:prstGeom>
        </p:spPr>
      </p:pic>
      <p:sp>
        <p:nvSpPr>
          <p:cNvPr id="385" name="TextBox 384">
            <a:extLst>
              <a:ext uri="{FF2B5EF4-FFF2-40B4-BE49-F238E27FC236}">
                <a16:creationId xmlns:a16="http://schemas.microsoft.com/office/drawing/2014/main" id="{6F480D8D-EE78-D902-7166-010E5D0FEC95}"/>
              </a:ext>
            </a:extLst>
          </p:cNvPr>
          <p:cNvSpPr txBox="1"/>
          <p:nvPr/>
        </p:nvSpPr>
        <p:spPr>
          <a:xfrm>
            <a:off x="983430" y="4701793"/>
            <a:ext cx="6756921" cy="246221"/>
          </a:xfrm>
          <a:prstGeom prst="rect">
            <a:avLst/>
          </a:prstGeom>
          <a:noFill/>
        </p:spPr>
        <p:txBody>
          <a:bodyPr wrap="square">
            <a:spAutoFit/>
          </a:bodyPr>
          <a:lstStyle/>
          <a:p>
            <a:r>
              <a:rPr lang="en-GB" sz="1000" dirty="0"/>
              <a:t>*Already have: </a:t>
            </a:r>
            <a:r>
              <a:rPr lang="en-SG" sz="1000" dirty="0"/>
              <a:t>1,000 samples</a:t>
            </a:r>
          </a:p>
        </p:txBody>
      </p:sp>
    </p:spTree>
    <p:extLst>
      <p:ext uri="{BB962C8B-B14F-4D97-AF65-F5344CB8AC3E}">
        <p14:creationId xmlns:p14="http://schemas.microsoft.com/office/powerpoint/2010/main" val="7256288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grpSp>
        <p:nvGrpSpPr>
          <p:cNvPr id="402" name="Google Shape;402;p29"/>
          <p:cNvGrpSpPr/>
          <p:nvPr/>
        </p:nvGrpSpPr>
        <p:grpSpPr>
          <a:xfrm rot="-5400000">
            <a:off x="7053942" y="-1380678"/>
            <a:ext cx="3151531" cy="3151531"/>
            <a:chOff x="269239" y="624399"/>
            <a:chExt cx="2386800" cy="2386800"/>
          </a:xfrm>
        </p:grpSpPr>
        <p:sp>
          <p:nvSpPr>
            <p:cNvPr id="403" name="Google Shape;403;p29"/>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9"/>
          <p:cNvSpPr/>
          <p:nvPr/>
        </p:nvSpPr>
        <p:spPr>
          <a:xfrm>
            <a:off x="7684189" y="-750389"/>
            <a:ext cx="1891200" cy="1891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6" name="Google Shape;406;p29"/>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407" name="Google Shape;407;p29"/>
          <p:cNvGrpSpPr/>
          <p:nvPr/>
        </p:nvGrpSpPr>
        <p:grpSpPr>
          <a:xfrm rot="5400000">
            <a:off x="88763" y="1823114"/>
            <a:ext cx="1248900" cy="289350"/>
            <a:chOff x="6967625" y="394825"/>
            <a:chExt cx="1248900" cy="289350"/>
          </a:xfrm>
        </p:grpSpPr>
        <p:sp>
          <p:nvSpPr>
            <p:cNvPr id="408" name="Google Shape;408;p29"/>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60;p26">
            <a:extLst>
              <a:ext uri="{FF2B5EF4-FFF2-40B4-BE49-F238E27FC236}">
                <a16:creationId xmlns:a16="http://schemas.microsoft.com/office/drawing/2014/main" id="{AD3789F5-55D1-9F61-FB54-DD6BC886B6D2}"/>
              </a:ext>
            </a:extLst>
          </p:cNvPr>
          <p:cNvSpPr txBox="1">
            <a:spLocks/>
          </p:cNvSpPr>
          <p:nvPr/>
        </p:nvSpPr>
        <p:spPr>
          <a:xfrm>
            <a:off x="720000" y="282574"/>
            <a:ext cx="6660312" cy="70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Playfair Display ExtraBold"/>
              <a:buNone/>
              <a:defRPr sz="3000" b="0" i="0" u="none" strike="noStrike" cap="none">
                <a:solidFill>
                  <a:schemeClr val="dk1"/>
                </a:solidFill>
                <a:latin typeface="Playfair Display ExtraBold"/>
                <a:ea typeface="Playfair Display ExtraBold"/>
                <a:cs typeface="Playfair Display ExtraBold"/>
                <a:sym typeface="Playfair Display ExtraBol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SG" sz="3200" dirty="0"/>
              <a:t>Dataset – Acceptable Photos</a:t>
            </a:r>
          </a:p>
        </p:txBody>
      </p:sp>
      <p:pic>
        <p:nvPicPr>
          <p:cNvPr id="8" name="Picture 7">
            <a:extLst>
              <a:ext uri="{FF2B5EF4-FFF2-40B4-BE49-F238E27FC236}">
                <a16:creationId xmlns:a16="http://schemas.microsoft.com/office/drawing/2014/main" id="{8A3B61C9-C0E7-A4C0-34AB-291A04308ABF}"/>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2051720" y="1064339"/>
            <a:ext cx="2025000" cy="3600000"/>
          </a:xfrm>
          <a:prstGeom prst="rect">
            <a:avLst/>
          </a:prstGeom>
        </p:spPr>
      </p:pic>
      <p:pic>
        <p:nvPicPr>
          <p:cNvPr id="17" name="Picture 16">
            <a:extLst>
              <a:ext uri="{FF2B5EF4-FFF2-40B4-BE49-F238E27FC236}">
                <a16:creationId xmlns:a16="http://schemas.microsoft.com/office/drawing/2014/main" id="{B14C9601-A8A9-6995-9D62-A0C74F6C8C00}"/>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5139288" y="1064339"/>
            <a:ext cx="2025000" cy="3600000"/>
          </a:xfrm>
          <a:prstGeom prst="rect">
            <a:avLst/>
          </a:prstGeom>
        </p:spPr>
      </p:pic>
      <p:sp>
        <p:nvSpPr>
          <p:cNvPr id="18" name="Rectangle 17">
            <a:extLst>
              <a:ext uri="{FF2B5EF4-FFF2-40B4-BE49-F238E27FC236}">
                <a16:creationId xmlns:a16="http://schemas.microsoft.com/office/drawing/2014/main" id="{B886FADA-0317-D2E8-67BA-B9852F845BE9}"/>
              </a:ext>
            </a:extLst>
          </p:cNvPr>
          <p:cNvSpPr/>
          <p:nvPr/>
        </p:nvSpPr>
        <p:spPr>
          <a:xfrm>
            <a:off x="1907704" y="989809"/>
            <a:ext cx="1620000" cy="215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100" b="1" dirty="0">
                <a:solidFill>
                  <a:schemeClr val="tx1"/>
                </a:solidFill>
              </a:rPr>
              <a:t>Multiple cards</a:t>
            </a:r>
            <a:endParaRPr lang="en-SG" sz="1100" b="1" dirty="0">
              <a:solidFill>
                <a:schemeClr val="tx1"/>
              </a:solidFill>
            </a:endParaRPr>
          </a:p>
        </p:txBody>
      </p:sp>
      <p:sp>
        <p:nvSpPr>
          <p:cNvPr id="19" name="Rectangle 18">
            <a:extLst>
              <a:ext uri="{FF2B5EF4-FFF2-40B4-BE49-F238E27FC236}">
                <a16:creationId xmlns:a16="http://schemas.microsoft.com/office/drawing/2014/main" id="{840475B0-930B-C131-A2A0-EB5C07C4734F}"/>
              </a:ext>
            </a:extLst>
          </p:cNvPr>
          <p:cNvSpPr/>
          <p:nvPr/>
        </p:nvSpPr>
        <p:spPr>
          <a:xfrm>
            <a:off x="5004048" y="987574"/>
            <a:ext cx="1620000" cy="215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100" b="1" dirty="0">
                <a:solidFill>
                  <a:schemeClr val="tx1"/>
                </a:solidFill>
              </a:rPr>
              <a:t>Multiple IDs</a:t>
            </a:r>
            <a:endParaRPr lang="en-SG" sz="1100" b="1" dirty="0">
              <a:solidFill>
                <a:schemeClr val="tx1"/>
              </a:solidFill>
            </a:endParaRPr>
          </a:p>
        </p:txBody>
      </p:sp>
    </p:spTree>
    <p:extLst>
      <p:ext uri="{BB962C8B-B14F-4D97-AF65-F5344CB8AC3E}">
        <p14:creationId xmlns:p14="http://schemas.microsoft.com/office/powerpoint/2010/main" val="1170847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pic>
        <p:nvPicPr>
          <p:cNvPr id="14" name="Picture 13">
            <a:extLst>
              <a:ext uri="{FF2B5EF4-FFF2-40B4-BE49-F238E27FC236}">
                <a16:creationId xmlns:a16="http://schemas.microsoft.com/office/drawing/2014/main" id="{2C6DD820-84AB-DF64-B55B-04FB7D682005}"/>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39"/>
                    </a14:imgEffect>
                  </a14:imgLayer>
                </a14:imgProps>
              </a:ext>
              <a:ext uri="{28A0092B-C50C-407E-A947-70E740481C1C}">
                <a14:useLocalDpi xmlns:a14="http://schemas.microsoft.com/office/drawing/2010/main" val="0"/>
              </a:ext>
            </a:extLst>
          </a:blip>
          <a:stretch>
            <a:fillRect/>
          </a:stretch>
        </p:blipFill>
        <p:spPr>
          <a:xfrm rot="5400000">
            <a:off x="6008594" y="1914507"/>
            <a:ext cx="3596779" cy="2023188"/>
          </a:xfrm>
          <a:prstGeom prst="rect">
            <a:avLst/>
          </a:prstGeom>
        </p:spPr>
      </p:pic>
      <p:pic>
        <p:nvPicPr>
          <p:cNvPr id="9" name="Picture 8">
            <a:extLst>
              <a:ext uri="{FF2B5EF4-FFF2-40B4-BE49-F238E27FC236}">
                <a16:creationId xmlns:a16="http://schemas.microsoft.com/office/drawing/2014/main" id="{C5B6A8C5-03E3-34C1-221A-D65BE9380C82}"/>
              </a:ext>
            </a:extLst>
          </p:cNvPr>
          <p:cNvPicPr>
            <a:picLocks noChangeAspect="1"/>
          </p:cNvPicPr>
          <p:nvPr/>
        </p:nvPicPr>
        <p:blipFill rotWithShape="1">
          <a:blip r:embed="rId5" cstate="hqprint">
            <a:extLst>
              <a:ext uri="{28A0092B-C50C-407E-A947-70E740481C1C}">
                <a14:useLocalDpi xmlns:a14="http://schemas.microsoft.com/office/drawing/2010/main"/>
              </a:ext>
            </a:extLst>
          </a:blip>
          <a:srcRect/>
          <a:stretch/>
        </p:blipFill>
        <p:spPr>
          <a:xfrm>
            <a:off x="395536" y="1099005"/>
            <a:ext cx="1883779" cy="3625486"/>
          </a:xfrm>
          <a:prstGeom prst="rect">
            <a:avLst/>
          </a:prstGeom>
        </p:spPr>
      </p:pic>
      <p:sp>
        <p:nvSpPr>
          <p:cNvPr id="6" name="Google Shape;260;p26">
            <a:extLst>
              <a:ext uri="{FF2B5EF4-FFF2-40B4-BE49-F238E27FC236}">
                <a16:creationId xmlns:a16="http://schemas.microsoft.com/office/drawing/2014/main" id="{AD3789F5-55D1-9F61-FB54-DD6BC886B6D2}"/>
              </a:ext>
            </a:extLst>
          </p:cNvPr>
          <p:cNvSpPr txBox="1">
            <a:spLocks/>
          </p:cNvSpPr>
          <p:nvPr/>
        </p:nvSpPr>
        <p:spPr>
          <a:xfrm>
            <a:off x="720000" y="282574"/>
            <a:ext cx="6660312" cy="70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Playfair Display ExtraBold"/>
              <a:buNone/>
              <a:defRPr sz="3000" b="0" i="0" u="none" strike="noStrike" cap="none">
                <a:solidFill>
                  <a:schemeClr val="dk1"/>
                </a:solidFill>
                <a:latin typeface="Playfair Display ExtraBold"/>
                <a:ea typeface="Playfair Display ExtraBold"/>
                <a:cs typeface="Playfair Display ExtraBold"/>
                <a:sym typeface="Playfair Display ExtraBol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SG" sz="3200" dirty="0"/>
              <a:t>Dataset – Unacceptable Photos*</a:t>
            </a:r>
          </a:p>
        </p:txBody>
      </p:sp>
      <p:sp>
        <p:nvSpPr>
          <p:cNvPr id="18" name="Rectangle 17">
            <a:extLst>
              <a:ext uri="{FF2B5EF4-FFF2-40B4-BE49-F238E27FC236}">
                <a16:creationId xmlns:a16="http://schemas.microsoft.com/office/drawing/2014/main" id="{B886FADA-0317-D2E8-67BA-B9852F845BE9}"/>
              </a:ext>
            </a:extLst>
          </p:cNvPr>
          <p:cNvSpPr/>
          <p:nvPr/>
        </p:nvSpPr>
        <p:spPr>
          <a:xfrm>
            <a:off x="323528" y="989809"/>
            <a:ext cx="1620000" cy="215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100" b="1" dirty="0">
                <a:solidFill>
                  <a:schemeClr val="tx1"/>
                </a:solidFill>
              </a:rPr>
              <a:t>No Cards</a:t>
            </a:r>
            <a:endParaRPr lang="en-SG" sz="1100" b="1" dirty="0">
              <a:solidFill>
                <a:schemeClr val="tx1"/>
              </a:solidFill>
            </a:endParaRPr>
          </a:p>
        </p:txBody>
      </p:sp>
      <p:pic>
        <p:nvPicPr>
          <p:cNvPr id="4" name="Picture 3">
            <a:extLst>
              <a:ext uri="{FF2B5EF4-FFF2-40B4-BE49-F238E27FC236}">
                <a16:creationId xmlns:a16="http://schemas.microsoft.com/office/drawing/2014/main" id="{19517306-C2B8-4E2D-E708-0C98C11CA85E}"/>
              </a:ext>
            </a:extLst>
          </p:cNvPr>
          <p:cNvPicPr>
            <a:picLocks noChangeAspect="1"/>
          </p:cNvPicPr>
          <p:nvPr/>
        </p:nvPicPr>
        <p:blipFill>
          <a:blip r:embed="rId6"/>
          <a:stretch>
            <a:fillRect/>
          </a:stretch>
        </p:blipFill>
        <p:spPr>
          <a:xfrm rot="5400000">
            <a:off x="3823200" y="1915212"/>
            <a:ext cx="3600000" cy="2025000"/>
          </a:xfrm>
          <a:prstGeom prst="rect">
            <a:avLst/>
          </a:prstGeom>
        </p:spPr>
      </p:pic>
      <p:sp>
        <p:nvSpPr>
          <p:cNvPr id="5" name="Rectangle 4">
            <a:extLst>
              <a:ext uri="{FF2B5EF4-FFF2-40B4-BE49-F238E27FC236}">
                <a16:creationId xmlns:a16="http://schemas.microsoft.com/office/drawing/2014/main" id="{A7B8BBFC-F598-7D05-291A-1721D380C93A}"/>
              </a:ext>
            </a:extLst>
          </p:cNvPr>
          <p:cNvSpPr/>
          <p:nvPr/>
        </p:nvSpPr>
        <p:spPr>
          <a:xfrm>
            <a:off x="4610700" y="1127712"/>
            <a:ext cx="2016224" cy="3604273"/>
          </a:xfrm>
          <a:prstGeom prst="rect">
            <a:avLst/>
          </a:prstGeom>
          <a:solidFill>
            <a:schemeClr val="tx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Rectangle 2">
            <a:extLst>
              <a:ext uri="{FF2B5EF4-FFF2-40B4-BE49-F238E27FC236}">
                <a16:creationId xmlns:a16="http://schemas.microsoft.com/office/drawing/2014/main" id="{73D4BBE0-3455-B94B-4FA0-580993F17E94}"/>
              </a:ext>
            </a:extLst>
          </p:cNvPr>
          <p:cNvSpPr/>
          <p:nvPr/>
        </p:nvSpPr>
        <p:spPr>
          <a:xfrm>
            <a:off x="4538692" y="987574"/>
            <a:ext cx="1620000" cy="215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100" b="1" dirty="0">
                <a:solidFill>
                  <a:schemeClr val="tx1"/>
                </a:solidFill>
              </a:rPr>
              <a:t>Too dark / bright</a:t>
            </a:r>
            <a:endParaRPr lang="en-SG" sz="1100" b="1" dirty="0">
              <a:solidFill>
                <a:schemeClr val="tx1"/>
              </a:solidFill>
            </a:endParaRPr>
          </a:p>
        </p:txBody>
      </p:sp>
      <p:sp>
        <p:nvSpPr>
          <p:cNvPr id="19" name="Rectangle 18">
            <a:extLst>
              <a:ext uri="{FF2B5EF4-FFF2-40B4-BE49-F238E27FC236}">
                <a16:creationId xmlns:a16="http://schemas.microsoft.com/office/drawing/2014/main" id="{840475B0-930B-C131-A2A0-EB5C07C4734F}"/>
              </a:ext>
            </a:extLst>
          </p:cNvPr>
          <p:cNvSpPr/>
          <p:nvPr/>
        </p:nvSpPr>
        <p:spPr>
          <a:xfrm>
            <a:off x="6698932" y="987574"/>
            <a:ext cx="1620000" cy="215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100" b="1" dirty="0">
                <a:solidFill>
                  <a:schemeClr val="tx1"/>
                </a:solidFill>
              </a:rPr>
              <a:t>Blurred</a:t>
            </a:r>
            <a:endParaRPr lang="en-SG" sz="1100" b="1" dirty="0">
              <a:solidFill>
                <a:schemeClr val="tx1"/>
              </a:solidFill>
            </a:endParaRPr>
          </a:p>
        </p:txBody>
      </p:sp>
      <p:pic>
        <p:nvPicPr>
          <p:cNvPr id="13" name="Picture 12">
            <a:extLst>
              <a:ext uri="{FF2B5EF4-FFF2-40B4-BE49-F238E27FC236}">
                <a16:creationId xmlns:a16="http://schemas.microsoft.com/office/drawing/2014/main" id="{FF203AE7-6640-8F81-9002-A487A9CC3B58}"/>
              </a:ext>
            </a:extLst>
          </p:cNvPr>
          <p:cNvPicPr>
            <a:picLocks noChangeAspect="1"/>
          </p:cNvPicPr>
          <p:nvPr/>
        </p:nvPicPr>
        <p:blipFill rotWithShape="1">
          <a:blip r:embed="rId7" cstate="hqprint">
            <a:extLst>
              <a:ext uri="{28A0092B-C50C-407E-A947-70E740481C1C}">
                <a14:useLocalDpi xmlns:a14="http://schemas.microsoft.com/office/drawing/2010/main"/>
              </a:ext>
            </a:extLst>
          </a:blip>
          <a:srcRect t="-174"/>
          <a:stretch/>
        </p:blipFill>
        <p:spPr>
          <a:xfrm>
            <a:off x="2428595" y="1102223"/>
            <a:ext cx="1980000" cy="3625486"/>
          </a:xfrm>
          <a:prstGeom prst="rect">
            <a:avLst/>
          </a:prstGeom>
        </p:spPr>
      </p:pic>
      <p:sp>
        <p:nvSpPr>
          <p:cNvPr id="2" name="Rectangle 1">
            <a:extLst>
              <a:ext uri="{FF2B5EF4-FFF2-40B4-BE49-F238E27FC236}">
                <a16:creationId xmlns:a16="http://schemas.microsoft.com/office/drawing/2014/main" id="{6098FDF5-EC8F-2E8E-146E-F1033899DC73}"/>
              </a:ext>
            </a:extLst>
          </p:cNvPr>
          <p:cNvSpPr/>
          <p:nvPr/>
        </p:nvSpPr>
        <p:spPr>
          <a:xfrm>
            <a:off x="2359102" y="987574"/>
            <a:ext cx="1620000" cy="215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100" b="1" dirty="0">
                <a:solidFill>
                  <a:schemeClr val="tx1"/>
                </a:solidFill>
              </a:rPr>
              <a:t>Non-ID Cards</a:t>
            </a:r>
            <a:endParaRPr lang="en-SG" sz="1100" b="1" dirty="0">
              <a:solidFill>
                <a:schemeClr val="tx1"/>
              </a:solidFill>
            </a:endParaRPr>
          </a:p>
        </p:txBody>
      </p:sp>
      <p:sp>
        <p:nvSpPr>
          <p:cNvPr id="15" name="TextBox 14">
            <a:extLst>
              <a:ext uri="{FF2B5EF4-FFF2-40B4-BE49-F238E27FC236}">
                <a16:creationId xmlns:a16="http://schemas.microsoft.com/office/drawing/2014/main" id="{60682376-7ACC-82F9-24FE-3F97DF8CF98B}"/>
              </a:ext>
            </a:extLst>
          </p:cNvPr>
          <p:cNvSpPr txBox="1"/>
          <p:nvPr/>
        </p:nvSpPr>
        <p:spPr>
          <a:xfrm>
            <a:off x="395536" y="4773801"/>
            <a:ext cx="2592287" cy="246221"/>
          </a:xfrm>
          <a:prstGeom prst="rect">
            <a:avLst/>
          </a:prstGeom>
          <a:noFill/>
        </p:spPr>
        <p:txBody>
          <a:bodyPr wrap="square">
            <a:spAutoFit/>
          </a:bodyPr>
          <a:lstStyle/>
          <a:p>
            <a:r>
              <a:rPr lang="en-GB" sz="1000" dirty="0"/>
              <a:t>*Need t</a:t>
            </a:r>
            <a:r>
              <a:rPr lang="en-SG" sz="1000" dirty="0"/>
              <a:t>o generate: 1,000 for each class</a:t>
            </a:r>
          </a:p>
        </p:txBody>
      </p:sp>
    </p:spTree>
    <p:extLst>
      <p:ext uri="{BB962C8B-B14F-4D97-AF65-F5344CB8AC3E}">
        <p14:creationId xmlns:p14="http://schemas.microsoft.com/office/powerpoint/2010/main" val="4040437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568F1A5-9BB0-CA58-ADD2-2387C8B730CD}"/>
              </a:ext>
            </a:extLst>
          </p:cNvPr>
          <p:cNvSpPr/>
          <p:nvPr/>
        </p:nvSpPr>
        <p:spPr>
          <a:xfrm>
            <a:off x="251520" y="1053817"/>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Customer wants to sign up for a digital bank account</a:t>
            </a:r>
          </a:p>
        </p:txBody>
      </p:sp>
      <p:sp>
        <p:nvSpPr>
          <p:cNvPr id="6" name="Rectangle 5">
            <a:extLst>
              <a:ext uri="{FF2B5EF4-FFF2-40B4-BE49-F238E27FC236}">
                <a16:creationId xmlns:a16="http://schemas.microsoft.com/office/drawing/2014/main" id="{007BBD6D-F111-15CE-6C96-2A847FC8AE1A}"/>
              </a:ext>
            </a:extLst>
          </p:cNvPr>
          <p:cNvSpPr/>
          <p:nvPr/>
        </p:nvSpPr>
        <p:spPr>
          <a:xfrm>
            <a:off x="2339752" y="1053817"/>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Submits photo of ID card</a:t>
            </a:r>
          </a:p>
        </p:txBody>
      </p:sp>
      <p:sp>
        <p:nvSpPr>
          <p:cNvPr id="7" name="Rectangle 6">
            <a:extLst>
              <a:ext uri="{FF2B5EF4-FFF2-40B4-BE49-F238E27FC236}">
                <a16:creationId xmlns:a16="http://schemas.microsoft.com/office/drawing/2014/main" id="{F943906D-F52B-A619-2712-1BC9FA2101A5}"/>
              </a:ext>
            </a:extLst>
          </p:cNvPr>
          <p:cNvSpPr/>
          <p:nvPr/>
        </p:nvSpPr>
        <p:spPr>
          <a:xfrm>
            <a:off x="4427984" y="1053817"/>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Check if the details in ID is recognisable</a:t>
            </a:r>
          </a:p>
        </p:txBody>
      </p:sp>
      <p:sp>
        <p:nvSpPr>
          <p:cNvPr id="8" name="Rectangle 7">
            <a:extLst>
              <a:ext uri="{FF2B5EF4-FFF2-40B4-BE49-F238E27FC236}">
                <a16:creationId xmlns:a16="http://schemas.microsoft.com/office/drawing/2014/main" id="{492A69BF-0E3E-EBC7-E3F8-59D8EB849C0B}"/>
              </a:ext>
            </a:extLst>
          </p:cNvPr>
          <p:cNvSpPr/>
          <p:nvPr/>
        </p:nvSpPr>
        <p:spPr>
          <a:xfrm>
            <a:off x="6516216" y="555526"/>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Pass: proceed with account opening process</a:t>
            </a:r>
          </a:p>
        </p:txBody>
      </p:sp>
      <p:sp>
        <p:nvSpPr>
          <p:cNvPr id="9" name="Rectangle 8">
            <a:extLst>
              <a:ext uri="{FF2B5EF4-FFF2-40B4-BE49-F238E27FC236}">
                <a16:creationId xmlns:a16="http://schemas.microsoft.com/office/drawing/2014/main" id="{E3AA07D9-2718-9CAF-4AA9-98DEB54560FA}"/>
              </a:ext>
            </a:extLst>
          </p:cNvPr>
          <p:cNvSpPr/>
          <p:nvPr/>
        </p:nvSpPr>
        <p:spPr>
          <a:xfrm>
            <a:off x="6516216" y="1701889"/>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Fails: route for </a:t>
            </a:r>
          </a:p>
          <a:p>
            <a:pPr algn="ctr"/>
            <a:r>
              <a:rPr lang="en-SG" dirty="0">
                <a:solidFill>
                  <a:schemeClr val="tx1"/>
                </a:solidFill>
              </a:rPr>
              <a:t>re-submission</a:t>
            </a:r>
          </a:p>
        </p:txBody>
      </p:sp>
      <p:cxnSp>
        <p:nvCxnSpPr>
          <p:cNvPr id="12" name="Straight Arrow Connector 11">
            <a:extLst>
              <a:ext uri="{FF2B5EF4-FFF2-40B4-BE49-F238E27FC236}">
                <a16:creationId xmlns:a16="http://schemas.microsoft.com/office/drawing/2014/main" id="{CB1ABBF3-0834-96DD-C446-1F2FC0F9B2F0}"/>
              </a:ext>
            </a:extLst>
          </p:cNvPr>
          <p:cNvCxnSpPr>
            <a:stCxn id="5" idx="3"/>
            <a:endCxn id="6" idx="1"/>
          </p:cNvCxnSpPr>
          <p:nvPr/>
        </p:nvCxnSpPr>
        <p:spPr>
          <a:xfrm>
            <a:off x="1979712" y="1485865"/>
            <a:ext cx="3600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E227A0E-F5AD-0709-B4CE-696A4B58311C}"/>
              </a:ext>
            </a:extLst>
          </p:cNvPr>
          <p:cNvCxnSpPr>
            <a:cxnSpLocks/>
            <a:stCxn id="6" idx="3"/>
            <a:endCxn id="7" idx="1"/>
          </p:cNvCxnSpPr>
          <p:nvPr/>
        </p:nvCxnSpPr>
        <p:spPr>
          <a:xfrm>
            <a:off x="4067944" y="1485865"/>
            <a:ext cx="3600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44180E10-DE66-6F05-6360-5654178D4C6A}"/>
              </a:ext>
            </a:extLst>
          </p:cNvPr>
          <p:cNvCxnSpPr>
            <a:stCxn id="7" idx="3"/>
            <a:endCxn id="8" idx="1"/>
          </p:cNvCxnSpPr>
          <p:nvPr/>
        </p:nvCxnSpPr>
        <p:spPr>
          <a:xfrm flipV="1">
            <a:off x="6156176" y="987574"/>
            <a:ext cx="360040" cy="498291"/>
          </a:xfrm>
          <a:prstGeom prst="bentConnector3">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36847839-E5E6-1882-BF5E-212404CBF76D}"/>
              </a:ext>
            </a:extLst>
          </p:cNvPr>
          <p:cNvCxnSpPr>
            <a:cxnSpLocks/>
            <a:stCxn id="7" idx="3"/>
            <a:endCxn id="9" idx="1"/>
          </p:cNvCxnSpPr>
          <p:nvPr/>
        </p:nvCxnSpPr>
        <p:spPr>
          <a:xfrm>
            <a:off x="6156176" y="1485865"/>
            <a:ext cx="360040" cy="648072"/>
          </a:xfrm>
          <a:prstGeom prst="bentConnector3">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82CCC4BE-83A1-D2C0-0E45-AD6C0E503138}"/>
              </a:ext>
            </a:extLst>
          </p:cNvPr>
          <p:cNvCxnSpPr>
            <a:cxnSpLocks/>
            <a:stCxn id="9" idx="2"/>
            <a:endCxn id="6" idx="2"/>
          </p:cNvCxnSpPr>
          <p:nvPr/>
        </p:nvCxnSpPr>
        <p:spPr>
          <a:xfrm rot="5400000" flipH="1">
            <a:off x="4968044" y="153717"/>
            <a:ext cx="648072" cy="4176464"/>
          </a:xfrm>
          <a:prstGeom prst="bentConnector3">
            <a:avLst>
              <a:gd name="adj1" fmla="val -35274"/>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Right Brace 27">
            <a:extLst>
              <a:ext uri="{FF2B5EF4-FFF2-40B4-BE49-F238E27FC236}">
                <a16:creationId xmlns:a16="http://schemas.microsoft.com/office/drawing/2014/main" id="{A8EFCD2A-F419-AA2E-7E4F-645E4D412838}"/>
              </a:ext>
            </a:extLst>
          </p:cNvPr>
          <p:cNvSpPr/>
          <p:nvPr/>
        </p:nvSpPr>
        <p:spPr>
          <a:xfrm rot="5400000">
            <a:off x="6192180" y="1374876"/>
            <a:ext cx="288032" cy="3816424"/>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cxnSp>
        <p:nvCxnSpPr>
          <p:cNvPr id="3" name="Straight Connector 2">
            <a:extLst>
              <a:ext uri="{FF2B5EF4-FFF2-40B4-BE49-F238E27FC236}">
                <a16:creationId xmlns:a16="http://schemas.microsoft.com/office/drawing/2014/main" id="{0ED8D2A0-8FCB-E124-EC89-3B831CD02BCB}"/>
              </a:ext>
            </a:extLst>
          </p:cNvPr>
          <p:cNvCxnSpPr>
            <a:stCxn id="7" idx="1"/>
          </p:cNvCxnSpPr>
          <p:nvPr/>
        </p:nvCxnSpPr>
        <p:spPr>
          <a:xfrm>
            <a:off x="4427984" y="1485865"/>
            <a:ext cx="0" cy="1653207"/>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21E57F67-A590-03D7-7E86-46A0718019C2}"/>
              </a:ext>
            </a:extLst>
          </p:cNvPr>
          <p:cNvCxnSpPr>
            <a:cxnSpLocks/>
            <a:stCxn id="9" idx="3"/>
            <a:endCxn id="28" idx="0"/>
          </p:cNvCxnSpPr>
          <p:nvPr/>
        </p:nvCxnSpPr>
        <p:spPr>
          <a:xfrm>
            <a:off x="8244408" y="2133937"/>
            <a:ext cx="0" cy="1005135"/>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EA33D8E-D501-6CF2-55D3-AC651197093E}"/>
              </a:ext>
            </a:extLst>
          </p:cNvPr>
          <p:cNvSpPr txBox="1"/>
          <p:nvPr/>
        </p:nvSpPr>
        <p:spPr>
          <a:xfrm>
            <a:off x="4424950" y="3499112"/>
            <a:ext cx="3888432" cy="1169551"/>
          </a:xfrm>
          <a:prstGeom prst="rect">
            <a:avLst/>
          </a:prstGeom>
          <a:noFill/>
        </p:spPr>
        <p:txBody>
          <a:bodyPr wrap="square">
            <a:spAutoFit/>
          </a:bodyPr>
          <a:lstStyle/>
          <a:p>
            <a:pPr marL="0" lvl="0" indent="0" algn="l" rtl="0">
              <a:spcBef>
                <a:spcPts val="0"/>
              </a:spcBef>
              <a:spcAft>
                <a:spcPts val="0"/>
              </a:spcAft>
              <a:buNone/>
            </a:pPr>
            <a:r>
              <a:rPr lang="en-GB" b="1" dirty="0"/>
              <a:t>Processing time: 3 – 5 working days</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Reference: an incorrect photo submission to Singapore’s ICA may double the process time</a:t>
            </a:r>
            <a:r>
              <a:rPr lang="en-GB" baseline="30000" dirty="0"/>
              <a:t>1</a:t>
            </a:r>
            <a:r>
              <a:rPr lang="en-GB" dirty="0"/>
              <a:t> (2 weeks for NRIC, 4 weeks for passport</a:t>
            </a:r>
            <a:r>
              <a:rPr lang="en-GB" baseline="30000" dirty="0"/>
              <a:t>2</a:t>
            </a:r>
            <a:r>
              <a:rPr lang="en-GB" dirty="0"/>
              <a:t>)</a:t>
            </a:r>
          </a:p>
        </p:txBody>
      </p:sp>
      <p:pic>
        <p:nvPicPr>
          <p:cNvPr id="17" name="Picture 16">
            <a:extLst>
              <a:ext uri="{FF2B5EF4-FFF2-40B4-BE49-F238E27FC236}">
                <a16:creationId xmlns:a16="http://schemas.microsoft.com/office/drawing/2014/main" id="{60C6750D-43C0-10B8-4219-8323C41B4D4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313382" y="690800"/>
            <a:ext cx="483518" cy="483518"/>
          </a:xfrm>
          <a:prstGeom prst="rect">
            <a:avLst/>
          </a:prstGeom>
        </p:spPr>
      </p:pic>
      <p:pic>
        <p:nvPicPr>
          <p:cNvPr id="20" name="Picture 19">
            <a:extLst>
              <a:ext uri="{FF2B5EF4-FFF2-40B4-BE49-F238E27FC236}">
                <a16:creationId xmlns:a16="http://schemas.microsoft.com/office/drawing/2014/main" id="{C10CD3A3-8DED-469C-F444-CAA12BE38AD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8313382" y="1865686"/>
            <a:ext cx="483518" cy="483518"/>
          </a:xfrm>
          <a:prstGeom prst="rect">
            <a:avLst/>
          </a:prstGeom>
        </p:spPr>
      </p:pic>
      <p:sp>
        <p:nvSpPr>
          <p:cNvPr id="23" name="Rectangle 22">
            <a:extLst>
              <a:ext uri="{FF2B5EF4-FFF2-40B4-BE49-F238E27FC236}">
                <a16:creationId xmlns:a16="http://schemas.microsoft.com/office/drawing/2014/main" id="{33DBF73F-B2E5-2818-2791-26BEC2B5C82A}"/>
              </a:ext>
            </a:extLst>
          </p:cNvPr>
          <p:cNvSpPr/>
          <p:nvPr/>
        </p:nvSpPr>
        <p:spPr>
          <a:xfrm>
            <a:off x="251520" y="123478"/>
            <a:ext cx="3960440" cy="262277"/>
          </a:xfrm>
          <a:prstGeom prst="rect">
            <a:avLst/>
          </a:prstGeom>
          <a:solidFill>
            <a:schemeClr val="bg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User’s process</a:t>
            </a:r>
          </a:p>
        </p:txBody>
      </p:sp>
      <p:sp>
        <p:nvSpPr>
          <p:cNvPr id="24" name="Rectangle 23">
            <a:extLst>
              <a:ext uri="{FF2B5EF4-FFF2-40B4-BE49-F238E27FC236}">
                <a16:creationId xmlns:a16="http://schemas.microsoft.com/office/drawing/2014/main" id="{B4B76963-8776-9823-CD99-DB5CCE00BBB0}"/>
              </a:ext>
            </a:extLst>
          </p:cNvPr>
          <p:cNvSpPr/>
          <p:nvPr/>
        </p:nvSpPr>
        <p:spPr>
          <a:xfrm>
            <a:off x="4247963" y="123478"/>
            <a:ext cx="4548935" cy="262277"/>
          </a:xfrm>
          <a:prstGeom prst="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Digital bank’s process</a:t>
            </a:r>
          </a:p>
        </p:txBody>
      </p:sp>
    </p:spTree>
    <p:extLst>
      <p:ext uri="{BB962C8B-B14F-4D97-AF65-F5344CB8AC3E}">
        <p14:creationId xmlns:p14="http://schemas.microsoft.com/office/powerpoint/2010/main" val="3800786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568F1A5-9BB0-CA58-ADD2-2387C8B730CD}"/>
              </a:ext>
            </a:extLst>
          </p:cNvPr>
          <p:cNvSpPr/>
          <p:nvPr/>
        </p:nvSpPr>
        <p:spPr>
          <a:xfrm>
            <a:off x="251520" y="1053817"/>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Customer wants to sign up for a digital bank account</a:t>
            </a:r>
          </a:p>
        </p:txBody>
      </p:sp>
      <p:sp>
        <p:nvSpPr>
          <p:cNvPr id="6" name="Rectangle 5">
            <a:extLst>
              <a:ext uri="{FF2B5EF4-FFF2-40B4-BE49-F238E27FC236}">
                <a16:creationId xmlns:a16="http://schemas.microsoft.com/office/drawing/2014/main" id="{007BBD6D-F111-15CE-6C96-2A847FC8AE1A}"/>
              </a:ext>
            </a:extLst>
          </p:cNvPr>
          <p:cNvSpPr/>
          <p:nvPr/>
        </p:nvSpPr>
        <p:spPr>
          <a:xfrm>
            <a:off x="2339752" y="1053817"/>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Submits photo of ID card</a:t>
            </a:r>
          </a:p>
        </p:txBody>
      </p:sp>
      <p:sp>
        <p:nvSpPr>
          <p:cNvPr id="7" name="Rectangle 6">
            <a:extLst>
              <a:ext uri="{FF2B5EF4-FFF2-40B4-BE49-F238E27FC236}">
                <a16:creationId xmlns:a16="http://schemas.microsoft.com/office/drawing/2014/main" id="{F943906D-F52B-A619-2712-1BC9FA2101A5}"/>
              </a:ext>
            </a:extLst>
          </p:cNvPr>
          <p:cNvSpPr/>
          <p:nvPr/>
        </p:nvSpPr>
        <p:spPr>
          <a:xfrm>
            <a:off x="4427984" y="1053817"/>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Check if the details in ID is recognisable</a:t>
            </a:r>
          </a:p>
        </p:txBody>
      </p:sp>
      <p:sp>
        <p:nvSpPr>
          <p:cNvPr id="8" name="Rectangle 7">
            <a:extLst>
              <a:ext uri="{FF2B5EF4-FFF2-40B4-BE49-F238E27FC236}">
                <a16:creationId xmlns:a16="http://schemas.microsoft.com/office/drawing/2014/main" id="{492A69BF-0E3E-EBC7-E3F8-59D8EB849C0B}"/>
              </a:ext>
            </a:extLst>
          </p:cNvPr>
          <p:cNvSpPr/>
          <p:nvPr/>
        </p:nvSpPr>
        <p:spPr>
          <a:xfrm>
            <a:off x="6516216" y="555526"/>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Pass: proceed with account opening process</a:t>
            </a:r>
          </a:p>
        </p:txBody>
      </p:sp>
      <p:sp>
        <p:nvSpPr>
          <p:cNvPr id="9" name="Rectangle 8">
            <a:extLst>
              <a:ext uri="{FF2B5EF4-FFF2-40B4-BE49-F238E27FC236}">
                <a16:creationId xmlns:a16="http://schemas.microsoft.com/office/drawing/2014/main" id="{E3AA07D9-2718-9CAF-4AA9-98DEB54560FA}"/>
              </a:ext>
            </a:extLst>
          </p:cNvPr>
          <p:cNvSpPr/>
          <p:nvPr/>
        </p:nvSpPr>
        <p:spPr>
          <a:xfrm>
            <a:off x="6516216" y="1701889"/>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Fails: route for </a:t>
            </a:r>
          </a:p>
          <a:p>
            <a:pPr algn="ctr"/>
            <a:r>
              <a:rPr lang="en-SG" dirty="0">
                <a:solidFill>
                  <a:schemeClr val="tx1"/>
                </a:solidFill>
              </a:rPr>
              <a:t>re-submission</a:t>
            </a:r>
          </a:p>
        </p:txBody>
      </p:sp>
      <p:cxnSp>
        <p:nvCxnSpPr>
          <p:cNvPr id="12" name="Straight Arrow Connector 11">
            <a:extLst>
              <a:ext uri="{FF2B5EF4-FFF2-40B4-BE49-F238E27FC236}">
                <a16:creationId xmlns:a16="http://schemas.microsoft.com/office/drawing/2014/main" id="{CB1ABBF3-0834-96DD-C446-1F2FC0F9B2F0}"/>
              </a:ext>
            </a:extLst>
          </p:cNvPr>
          <p:cNvCxnSpPr>
            <a:stCxn id="5" idx="3"/>
            <a:endCxn id="6" idx="1"/>
          </p:cNvCxnSpPr>
          <p:nvPr/>
        </p:nvCxnSpPr>
        <p:spPr>
          <a:xfrm>
            <a:off x="1979712" y="1485865"/>
            <a:ext cx="3600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E227A0E-F5AD-0709-B4CE-696A4B58311C}"/>
              </a:ext>
            </a:extLst>
          </p:cNvPr>
          <p:cNvCxnSpPr>
            <a:cxnSpLocks/>
            <a:stCxn id="6" idx="3"/>
            <a:endCxn id="7" idx="1"/>
          </p:cNvCxnSpPr>
          <p:nvPr/>
        </p:nvCxnSpPr>
        <p:spPr>
          <a:xfrm>
            <a:off x="4067944" y="1485865"/>
            <a:ext cx="3600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44180E10-DE66-6F05-6360-5654178D4C6A}"/>
              </a:ext>
            </a:extLst>
          </p:cNvPr>
          <p:cNvCxnSpPr>
            <a:stCxn id="7" idx="3"/>
            <a:endCxn id="8" idx="1"/>
          </p:cNvCxnSpPr>
          <p:nvPr/>
        </p:nvCxnSpPr>
        <p:spPr>
          <a:xfrm flipV="1">
            <a:off x="6156176" y="987574"/>
            <a:ext cx="360040" cy="498291"/>
          </a:xfrm>
          <a:prstGeom prst="bentConnector3">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36847839-E5E6-1882-BF5E-212404CBF76D}"/>
              </a:ext>
            </a:extLst>
          </p:cNvPr>
          <p:cNvCxnSpPr>
            <a:cxnSpLocks/>
            <a:stCxn id="7" idx="3"/>
            <a:endCxn id="9" idx="1"/>
          </p:cNvCxnSpPr>
          <p:nvPr/>
        </p:nvCxnSpPr>
        <p:spPr>
          <a:xfrm>
            <a:off x="6156176" y="1485865"/>
            <a:ext cx="360040" cy="648072"/>
          </a:xfrm>
          <a:prstGeom prst="bentConnector3">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82CCC4BE-83A1-D2C0-0E45-AD6C0E503138}"/>
              </a:ext>
            </a:extLst>
          </p:cNvPr>
          <p:cNvCxnSpPr>
            <a:cxnSpLocks/>
            <a:stCxn id="9" idx="2"/>
            <a:endCxn id="6" idx="2"/>
          </p:cNvCxnSpPr>
          <p:nvPr/>
        </p:nvCxnSpPr>
        <p:spPr>
          <a:xfrm rot="5400000" flipH="1">
            <a:off x="4968044" y="153717"/>
            <a:ext cx="648072" cy="4176464"/>
          </a:xfrm>
          <a:prstGeom prst="bentConnector3">
            <a:avLst>
              <a:gd name="adj1" fmla="val -35274"/>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Right Brace 27">
            <a:extLst>
              <a:ext uri="{FF2B5EF4-FFF2-40B4-BE49-F238E27FC236}">
                <a16:creationId xmlns:a16="http://schemas.microsoft.com/office/drawing/2014/main" id="{A8EFCD2A-F419-AA2E-7E4F-645E4D412838}"/>
              </a:ext>
            </a:extLst>
          </p:cNvPr>
          <p:cNvSpPr/>
          <p:nvPr/>
        </p:nvSpPr>
        <p:spPr>
          <a:xfrm rot="5400000">
            <a:off x="6192180" y="1374876"/>
            <a:ext cx="288032" cy="3816424"/>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cxnSp>
        <p:nvCxnSpPr>
          <p:cNvPr id="3" name="Straight Connector 2">
            <a:extLst>
              <a:ext uri="{FF2B5EF4-FFF2-40B4-BE49-F238E27FC236}">
                <a16:creationId xmlns:a16="http://schemas.microsoft.com/office/drawing/2014/main" id="{0ED8D2A0-8FCB-E124-EC89-3B831CD02BCB}"/>
              </a:ext>
            </a:extLst>
          </p:cNvPr>
          <p:cNvCxnSpPr>
            <a:stCxn id="7" idx="1"/>
          </p:cNvCxnSpPr>
          <p:nvPr/>
        </p:nvCxnSpPr>
        <p:spPr>
          <a:xfrm>
            <a:off x="4427984" y="1485865"/>
            <a:ext cx="0" cy="1653207"/>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21E57F67-A590-03D7-7E86-46A0718019C2}"/>
              </a:ext>
            </a:extLst>
          </p:cNvPr>
          <p:cNvCxnSpPr>
            <a:cxnSpLocks/>
            <a:stCxn id="9" idx="3"/>
            <a:endCxn id="28" idx="0"/>
          </p:cNvCxnSpPr>
          <p:nvPr/>
        </p:nvCxnSpPr>
        <p:spPr>
          <a:xfrm>
            <a:off x="8244408" y="2133937"/>
            <a:ext cx="0" cy="1005135"/>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60C6750D-43C0-10B8-4219-8323C41B4D4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313382" y="690800"/>
            <a:ext cx="483518" cy="483518"/>
          </a:xfrm>
          <a:prstGeom prst="rect">
            <a:avLst/>
          </a:prstGeom>
        </p:spPr>
      </p:pic>
      <p:pic>
        <p:nvPicPr>
          <p:cNvPr id="20" name="Picture 19">
            <a:extLst>
              <a:ext uri="{FF2B5EF4-FFF2-40B4-BE49-F238E27FC236}">
                <a16:creationId xmlns:a16="http://schemas.microsoft.com/office/drawing/2014/main" id="{C10CD3A3-8DED-469C-F444-CAA12BE38AD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8313382" y="1865686"/>
            <a:ext cx="483518" cy="483518"/>
          </a:xfrm>
          <a:prstGeom prst="rect">
            <a:avLst/>
          </a:prstGeom>
        </p:spPr>
      </p:pic>
      <p:sp>
        <p:nvSpPr>
          <p:cNvPr id="23" name="Rectangle 22">
            <a:extLst>
              <a:ext uri="{FF2B5EF4-FFF2-40B4-BE49-F238E27FC236}">
                <a16:creationId xmlns:a16="http://schemas.microsoft.com/office/drawing/2014/main" id="{33DBF73F-B2E5-2818-2791-26BEC2B5C82A}"/>
              </a:ext>
            </a:extLst>
          </p:cNvPr>
          <p:cNvSpPr/>
          <p:nvPr/>
        </p:nvSpPr>
        <p:spPr>
          <a:xfrm>
            <a:off x="251520" y="123478"/>
            <a:ext cx="3960440" cy="262277"/>
          </a:xfrm>
          <a:prstGeom prst="rect">
            <a:avLst/>
          </a:prstGeom>
          <a:solidFill>
            <a:schemeClr val="bg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User’s process</a:t>
            </a:r>
          </a:p>
        </p:txBody>
      </p:sp>
      <p:sp>
        <p:nvSpPr>
          <p:cNvPr id="24" name="Rectangle 23">
            <a:extLst>
              <a:ext uri="{FF2B5EF4-FFF2-40B4-BE49-F238E27FC236}">
                <a16:creationId xmlns:a16="http://schemas.microsoft.com/office/drawing/2014/main" id="{B4B76963-8776-9823-CD99-DB5CCE00BBB0}"/>
              </a:ext>
            </a:extLst>
          </p:cNvPr>
          <p:cNvSpPr/>
          <p:nvPr/>
        </p:nvSpPr>
        <p:spPr>
          <a:xfrm>
            <a:off x="4247963" y="123478"/>
            <a:ext cx="4548935" cy="262277"/>
          </a:xfrm>
          <a:prstGeom prst="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Digital bank’s process</a:t>
            </a:r>
          </a:p>
        </p:txBody>
      </p:sp>
      <p:sp>
        <p:nvSpPr>
          <p:cNvPr id="10" name="Rectangle 9">
            <a:extLst>
              <a:ext uri="{FF2B5EF4-FFF2-40B4-BE49-F238E27FC236}">
                <a16:creationId xmlns:a16="http://schemas.microsoft.com/office/drawing/2014/main" id="{87C13D17-6654-D94A-D343-D58BF1B3D267}"/>
              </a:ext>
            </a:extLst>
          </p:cNvPr>
          <p:cNvSpPr/>
          <p:nvPr/>
        </p:nvSpPr>
        <p:spPr>
          <a:xfrm>
            <a:off x="1295636" y="2931790"/>
            <a:ext cx="172819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When the user is positioning </a:t>
            </a:r>
          </a:p>
        </p:txBody>
      </p:sp>
    </p:spTree>
    <p:extLst>
      <p:ext uri="{BB962C8B-B14F-4D97-AF65-F5344CB8AC3E}">
        <p14:creationId xmlns:p14="http://schemas.microsoft.com/office/powerpoint/2010/main" val="1848121626"/>
      </p:ext>
    </p:extLst>
  </p:cSld>
  <p:clrMapOvr>
    <a:masterClrMapping/>
  </p:clrMapOvr>
</p:sld>
</file>

<file path=ppt/theme/theme1.xml><?xml version="1.0" encoding="utf-8"?>
<a:theme xmlns:a="http://schemas.openxmlformats.org/drawingml/2006/main" name="Minimalist Business Basic Template by Slidesgo">
  <a:themeElements>
    <a:clrScheme name="Simple Light">
      <a:dk1>
        <a:srgbClr val="191919"/>
      </a:dk1>
      <a:lt1>
        <a:srgbClr val="F0F0F0"/>
      </a:lt1>
      <a:dk2>
        <a:srgbClr val="E7C22C"/>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TotalTime>
  <Words>2292</Words>
  <Application>Microsoft Office PowerPoint</Application>
  <PresentationFormat>On-screen Show (16:9)</PresentationFormat>
  <Paragraphs>237</Paragraphs>
  <Slides>44</Slides>
  <Notes>41</Notes>
  <HiddenSlides>36</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44</vt:i4>
      </vt:variant>
    </vt:vector>
  </HeadingPairs>
  <TitlesOfParts>
    <vt:vector size="57" baseType="lpstr">
      <vt:lpstr>Playfair Display ExtraBold</vt:lpstr>
      <vt:lpstr>Amatic SC</vt:lpstr>
      <vt:lpstr>Calibri</vt:lpstr>
      <vt:lpstr>Arial</vt:lpstr>
      <vt:lpstr>Proxima Nova</vt:lpstr>
      <vt:lpstr>Nunito Light</vt:lpstr>
      <vt:lpstr>Anaheim</vt:lpstr>
      <vt:lpstr>Bebas Neue</vt:lpstr>
      <vt:lpstr>Roboto</vt:lpstr>
      <vt:lpstr>Roboto Medium</vt:lpstr>
      <vt:lpstr>Proxima Nova Semibold</vt:lpstr>
      <vt:lpstr>Minimalist Business Basic Template by Slidesgo</vt:lpstr>
      <vt:lpstr>Slidesgo Final Pages</vt:lpstr>
      <vt:lpstr>Validating ID Submissions using Machine Vision</vt:lpstr>
      <vt:lpstr>Problem Statement</vt:lpstr>
      <vt:lpstr>Goal</vt:lpstr>
      <vt:lpstr>*Stretch Goal*</vt:lpstr>
      <vt:lpstr>PowerPoint Presentation</vt:lpstr>
      <vt:lpstr>PowerPoint Presentation</vt:lpstr>
      <vt:lpstr>PowerPoint Presentation</vt:lpstr>
      <vt:lpstr>PowerPoint Presentation</vt:lpstr>
      <vt:lpstr>PowerPoint Presentation</vt:lpstr>
      <vt:lpstr>PowerPoint Presentation</vt:lpstr>
      <vt:lpstr>Validating ID Submissions using Machine Vision</vt:lpstr>
      <vt:lpstr>Minimalist Business Basic Template</vt:lpstr>
      <vt:lpstr>Contents of this template</vt:lpstr>
      <vt:lpstr>Table of contents</vt:lpstr>
      <vt:lpstr>Name of the section</vt:lpstr>
      <vt:lpstr>Our team</vt:lpstr>
      <vt:lpstr>—Someone Famous</vt:lpstr>
      <vt:lpstr>Maybe you need to divide the content</vt:lpstr>
      <vt:lpstr>You can use bullet points</vt:lpstr>
      <vt:lpstr>Infographics are always useful</vt:lpstr>
      <vt:lpstr>A picture is worth a thousand words</vt:lpstr>
      <vt:lpstr>Slide with longer text</vt:lpstr>
      <vt:lpstr>You can use this graph</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Validating ID Submissions using Machine Vision</dc:title>
  <dc:creator>Almond</dc:creator>
  <cp:lastModifiedBy>Edmondangxinhao@gmail.com</cp:lastModifiedBy>
  <cp:revision>11</cp:revision>
  <dcterms:modified xsi:type="dcterms:W3CDTF">2023-02-15T06:57:41Z</dcterms:modified>
</cp:coreProperties>
</file>